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12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notesSlides/notesSlide13.xml" ContentType="application/vnd.openxmlformats-officedocument.presentationml.notesSlide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notesSlides/notesSlide17.xml" ContentType="application/vnd.openxmlformats-officedocument.presentationml.notesSlide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notesSlides/notesSlide18.xml" ContentType="application/vnd.openxmlformats-officedocument.presentationml.notesSlide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91" r:id="rId5"/>
    <p:sldId id="316" r:id="rId6"/>
    <p:sldId id="260" r:id="rId7"/>
    <p:sldId id="364" r:id="rId8"/>
    <p:sldId id="358" r:id="rId9"/>
    <p:sldId id="359" r:id="rId10"/>
    <p:sldId id="362" r:id="rId11"/>
    <p:sldId id="360" r:id="rId12"/>
    <p:sldId id="361" r:id="rId13"/>
    <p:sldId id="363" r:id="rId14"/>
    <p:sldId id="258" r:id="rId15"/>
    <p:sldId id="259" r:id="rId16"/>
    <p:sldId id="261" r:id="rId17"/>
    <p:sldId id="365" r:id="rId18"/>
    <p:sldId id="366" r:id="rId19"/>
    <p:sldId id="264" r:id="rId20"/>
    <p:sldId id="262" r:id="rId21"/>
    <p:sldId id="263" r:id="rId22"/>
    <p:sldId id="368" r:id="rId23"/>
    <p:sldId id="367" r:id="rId24"/>
    <p:sldId id="257" r:id="rId25"/>
    <p:sldId id="369" r:id="rId26"/>
    <p:sldId id="370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 autoAdjust="0"/>
    <p:restoredTop sz="63673"/>
  </p:normalViewPr>
  <p:slideViewPr>
    <p:cSldViewPr snapToGrid="0">
      <p:cViewPr varScale="1">
        <p:scale>
          <a:sx n="79" d="100"/>
          <a:sy n="79" d="100"/>
        </p:scale>
        <p:origin x="2472" y="192"/>
      </p:cViewPr>
      <p:guideLst/>
    </p:cSldViewPr>
  </p:slideViewPr>
  <p:notesTextViewPr>
    <p:cViewPr>
      <p:scale>
        <a:sx n="1" d="1"/>
        <a:sy n="1" d="1"/>
      </p:scale>
      <p:origin x="0" y="-53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57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6943 11362 7266,'-11'0'24,"-6"0"248,15 0-183,-6 0-110,8 0 1,-2 0 161,-5 0-71,5 0 0,-6-2-32,8-5 0,0-3 114,0-9 1,-7 6 124,1 1 0,-2-3-153,1-10 0,3 3 103,-9-3 1,7 4-35,-7 2 1,3-6 12,-3 0 1,-4-1-64,5 7 1,-5-6 32,-2 0 1,0-3-27,0 3 1,0 2 30,0-9 1,-2 7 89,-4-7 0,4 7-141,-5-7 0,5 3-14,2-3 1,-2-3 56,-4 3 1,4-2-2,-4 3 1,-3-5-97,3 4 1,-7-4-155,7-2 0,-7 0 144,7 1 1,-9-1-34,3 0 0,1 0-79,-1 0 0,-1 0 92,-6 0 0,0-6 35,0-1 0,0 1 5,0 6 1,-6-6 4,0 0 0,0-3-45,6 3 0,-7 2 36,1-9 0,-6 1 4,5-7 1,-5 6-200,5 1 0,-7-1 185,1-6 0,3-6 2,-3 0 1,3 0-6,-3 6 1,-2 2-19,9 4 0,-6-3-1,5 3 0,-1-4-36,2-2 0,2 0 53,-9 0 1,9 7 0,-2-1 0,-3 1-71,3-7 0,-7 0-69,7 0 0,-6-2 93,5-4 0,-1 4-1,2-4 1,2 4-11,-9 2 0,9-7-1,-2 1 0,1 0-10,-1 6 0,4 0 20,-4 0 1,-2 0-1,1 1 1,-1-1-19,2 0 0,2 0-23,-9 0 1,7 0 61,-7 0 1,7 7 0,-7-1 0,7 0 10,-7-6 1,9 9 79,-2 4 1,-4-5-67,-3-1 1,3 1-23,-3-1 0,7 5 10,-7-5 0,3 6-21,-3-7 1,-2 7 31,9-7 0,-9 7-48,3-7 1,3 7-11,3-6 0,-2 5-12,2-5 1,-1-1-11,7-6 0,-6 7 1,0-1 0,0 0-83,6-5 1,-7 5 109,1 0 0,-2 1-33,2-7 1,1 6-55,-7 1 0,6 6 71,-7-7 0,7 7 2,-7-7 0,7 3 33,-7-3 0,9-4 8,-2 5 0,-2 1-43,1-1 1,-1-1 20,2-6 0,4 0 34,-5 0 1,5 0-39,2 1 0,-6-1-26,0 0 0,0 0 9,6 0 0,0 2-4,0 5 0,0-5 2,0 4 1,0 3-5,0-3 1,0 1 12,0-7 0,0 6 0,0 1 1,7-1-5,-1-6 0,1 0 0,-7 0 0,6 0-64,0 0 0,7 1 63,-6-1 1,1-7-2,-2 1 1,3 0-7,4 6 0,1 0-3,-7 0 1,8 0 14,-3 1 0,-1 1 7,2 4 0,-1-2-18,7 9 1,0-6 18,1 5 0,-1-7 8,0 1 1,0 3-18,0-3 0,2 0-3,4-5 1,-2-1 0,9 0 1,-7 2 151,7 4 0,0-8-153,6 9 1,-7-9-1,1 8 1,0-8-1,6 2 1,0-10-6,0 10 1,0-2-14,0 8 1,0-3 15,0 3 1,0 5-2,0 1 0,0 1-3,0 6 1,2-4 0,4 10 0,-4-3 0,5-3 0,-5 6 6,-2 1 1,2 1 2,4-2 1,-4-1 0,5 7 0,1-5 17,-2 5 0,7-7-12,-7 1 1,7 3 1,-7-3 0,9 7 15,-2-7 1,-3 7 5,3-7 1,0 7-1,6-7 0,-1 9 5,1-2 0,0 4-16,0 2 0,2 6 3,5 1 0,-5 1-33,4-2 0,-4 3 0,-2 4 0,6 1-8,1-7 1,1 5 24,-2-5 1,-1 5-8,7-5 1,-6 1-17,7-1 0,-7-5 1,7 4 1,-7-4 13,7-2 1,0 0 25,5 0 1,-1 0 53,-4 0 1,4 2-79,-5 5 1,5-5 2,2 4 0,0-4 19,0-1 1,0 5 1,0 0 0,0 7-26,0-7 1,2 9-2,4-2 1,-4-3 14,4 3 1,-4 0-17,-2 6 1,0 0-28,0 0 1,0 0 26,0 0 0,2-2-1,4-5 1,-4 5 0,5-4 0,-3 2-3,2-3 1,-2-1-7,9-5 1,-3-2-1,3 9 1,1-9 8,-7 3 0,1 3-4,-2 3 0,-2-2 1,9 1 1,-9 1 20,2 6 0,3 0 1,-3 0 1,2 0-6,-1 0 0,-3 0 4,8 0 0,-5 6-15,5 1 1,-1-1 9,1-6 0,3 0-1,-9 0 0,7 6-7,-7 0 1,7 1-26,-7-7 1,6 0 23,-5 0 1,7 0-3,-1 0 0,-3 0-1,3 0 0,-7 0-1,7 0 0,-3 0 23,3 0 1,4 0 3,-5 0 0,-1 0-19,1 0 1,-5 0 8,5 0 0,-6 0-16,7 0 0,-3 2-9,3 4 0,4-4-4,-5 5 0,5-3-1,2 2 0,0-4-4,0 5 0,0-5-21,0-2 0,0 0 27,-1 0 1,1 0-6,0 0 1,0 0 6,0 0 0,6 0 28,1 0 1,5 0-18,-6 0 0,7 0 4,-7 0 0,7 0-4,-7 0 0,6 0 2,-5 0 1,5 0 1,-6 0 0,7 0-3,-7 0 0,9 0 0,-3 0 0,5 0-172,2 0 1,0 0 213,0 0 0,0-7-41,-1 1 1,-3 0 1,4 6 0,-2 0-4,14 0 1,-8-7 1,2 1 0,3-2-3,-3 1 1,0 5-1,-6-4 0,0 2 5,0-3 1,8 5-8,5-4 1,-5 4-10,-2 2 1,0 0 10,-6 0 1,10 0-1,-10 0 1,7 0 0,-1 0 0,-4 0 0,4 0 0,-4 0 0,-2 0 0,0 2 0,-1 4 0,3-4 0,5 5 0,-5-5-14,4-2 1,-4 0-10,-2 0 1,-1 0 1,1 0 0,0 0-3,0 0 0,0 0-9,0 0 0,-9 0-6,-4 0 1,5 0 37,1 0 1,-3 6-2,-3 0 0,2 7-66,-1-7 1,-1 3 61,-6-3 1,0-2 38,-1 9 1,1-7-32,0 7 1,0-9 5,0 3 0,0 1-28,0-2 1,-7 1-2,1-7 0,0 2 2,6 4 0,-7-4-5,1 4 1,-3-3 10,3-3 1,1 6 169,-7 0 0,5 3-138,-6-3 0,3-4 7,-3 4 0,-2 3-49,9-3 0,-7 7-21,7-7 0,-9 3-5,2-3 1,2-4 33,-1 4 0,1 3-8,-2-3 0,-4 3-24,5-3 0,-3-4 33,2 4 0,-4-4 22,4-2 1,-4 2-18,-2 5 1,2-5 5,5 4 1,-5-4 7,4-2 1,-4 0 1,-2 0 1,2 0-3,4 0 1,-4 0-13,4 0 1,1 2 4,-7 5 1,10-5-8,-10 4 1,4-4-42,-4-2 0,-2 0 51,-4 0 1,3 0 0,-3 0 1,2 7-15,-3-1 1,5 2-3,-4-1 0,-3-5 141,3 4 0,-3 3-124,3-3 1,2 7 7,-9-7 0,9 2 10,-3-1 1,-1-5-33,1 4 1,-5 2 10,5-1 1,-5 5-6,5-5 1,-6 5 6,7-5 1,-9 5-6,3-5 0,1 7-36,-2-1 1,1-2 34,-7 1 0,-1-1 1,1 1 0,-2 5 0,-4-4 0,2 4 150,-9 2 1,7 0-90,-7 0 0,2 0-43,-1 0 1,-5 2 79,4 4 0,3-4 115,-3 4 1,0-4-189,-6-2 0,0 2 51,0 5 1,0-5 9,0 4 0,0 3-53,0-3 0,0 6-180,0-5 0,0 5 109,0-5 0,-6 7 48,0-1 0,-7-3 48,7 3 1,-7-7 4,7 7 0,-9-3 87,2 3 1,3 4-113,-3-4 0,7 1 11,-7-1 0,3 4 12,-3-5 1,-4 5 52,4 2 0,3-6-55,-3-1 1,3 1-6,-3 6 0,-2 0-21,9 0 1,-9-3-10,3-3 1,1 4-5,-2-4 0,3 3 26,-3 3 1,-2-2-4,9-4 0,-6 8-11,5-9 1,-1 9-7,1-8 1,3 4-57,-8 2 1,5 6-2,-5 0 1,7 1 50,-1-8 0,-2 8-6,1-1 0,-5 7 29,5-7 1,-5 2-27,5-2 0,-5-1-4,5 7 1,-5-8 0,5 3 1,-5 1-31,6-2 1,-9 9 13,2-3 1,3 5-5,-3 2 0,0 0 64,-6 0 1,7-2 0,-1-5 1,2 5 81,-1-4 0,-3 3-112,9 3 0,-7-2 1,7-4 1,-3 8 16,3-9 1,4 9-74,-4-8 0,4 4 21,2 2 0,-7 0-110,1-1 1,0-1 87,6-4 0,-3 4-12,-3-5 1,4 5 21,-4 2 1,1 0-19,-1 0 0,4 0 8,-4-1 0,-3 8 29,3-1 0,-2 0 70,1-6 0,5 0-58,-4 0 1,2 2 5,-3 4 0,5-4 24,-4 4 0,2-4 0,-3-2 0,5 0-38,-4 0 0,4 0 8,2 0 1,0-2 3,0-5 0,0 5-40,0-4 1,0 3-158,0 3 0,2-2 106,4-4 0,-4 3 38,5-3 0,-5 2 15,-2-3 1,0 9-7,0-8 1,2 6 67,4-13 1,-4 9-74,5-3 1,-5-1 6,-2 1 0,6-8 10,0 3 0,3 1-103,-3-2 1,-4 3 74,5-3 1,-3-4-9,2 4 1,-4-2 8,4 3 1,3-5-7,-3 4 1,1 2 52,-7-1 1,6 7-53,0-1 0,1 4 3,-7 1 0,0 1-43,0 0 1,2-6-135,4-1 0,-4-5 123,4 5 0,-4-8-9,-2 3 0,0-3 17,0 2 1,0-4-15,0 4 0,0-10 506,0-2 0,0-7-208,0 7 1,0-7-137,0 6 0,0-7-36,0 1 0,0-10 128,0-3 1,0 1-152,0 6-287,0-9 401,0-1-64,0-1 356,0-6-264,0 7 0,-2-7-99,-4 4 1,2-1-54,-9 7 0,7 3-223,-7 10 0,3-2 62,-3 9 1,-4-2-19,5 1 0,-5 5 141,-2-4 0,0-3-3,0 3 1,2-9 112,4 2 1,-1-4-114,7-2-67,-8 0 154,13-8-245,-6-3 130,8-8 1,2 0 29,4 0 1,-1 0 12,7 0-37,-8 0 80,5 0-6,-1 0-122,-6 0 86,7 0 479,-9 0 259,0 0-344,8 0-294,3 0 0,8 0 19,0 0 0,2 0 7,4 0 1,-4 0-57,4 0 1,3 0-120,-3 0 1,9 0 40,-3 0 1,-1 0 25,2 0 1,-1 0 54,7 0 1,-6 0-13,-1 0 1,-5 0-30,5 0 0,-1 0 8,1 0 0,-1 0 5,-5 0 0,-4 0-3,5 0 1,-5 0-62,-2 0 32,8 0 0,-6 0-34,4 0 58,-4 0-24,-2 0-478,-8 0-705,-3 0 943,-8 0 0,-2 0-75,-4 0 1,-5 0-1045,-8 0 1,-2 9 406,-4 3 0,-4 5-12,-9 2 1,0 0 466,0 0 1,8 0 35,5 0 1,-2-2 485,1-5 0,-7 5 0,3-6 0</inkml:trace>
  <inkml:trace contextRef="#ctx0" brushRef="#br0" timeOffset="164">13448 8839 6245,'-8'-10'0,"-5"3"0,-4 5 0,-2 11 0,0 1 0</inkml:trace>
  <inkml:trace contextRef="#ctx0" brushRef="#br0" timeOffset="1382">13619 8744 8350,'-19'-2'319,"0"-4"-123,0-5 1,6-1 1142,1-1-355,7 9-41,-11-4-419,13-1 1057,-5 7-463,8-6-489,0 8-287,8 8 0,9 3 25,9 8 0,-1-7-158,-6 1 0,8-3-105,5 3 0,-3 4 102,3-5 0,-7-1-189,7 2 0,-7-3 54,7 3 1,-7 4-34,7-5 1,-9 5 117,2 2 1,-4 0-194,-2 0 0,-6-2-127,-1-4 1,-1 3 228,2-3 0,1 4 77,-7 2 1,-1 0 1,-6 0 0,0 0 136,0 0 1,0 2-143,0 4 1,-2-4 36,-4 5 0,1 1-15,-7-2 0,1 7-16,-1-7 0,-5 7-291,4-7 1,-4 0 25,-2-6 0,7 0-138,-1 0 225,0 0 0,-6-2 6,0-4 0,0-5-71,0-8 0,0-2-150,0-4 0,1-7 196,-1-12 1,2 4-127,4-5 1,-4-1-185,5 2 1,1-9 304,-2 2 1,9-1 121,-2 1 1,4-4-98,2 5 1,0 1 195,0-2 0,0 9-95,0-2 0,0 2 199,0-2 1,6 3-121,0-3 0,7 4-24,-7 2 1,7 0 215,-7 0 1,7 7-291,-7-1 0,3 2 75,-3-1-162,-4-5 1,9 15-535,-5-5-409,-4-3-936,7 8 1533,-9-15 1,-9 15-160,-4-4 543,5 3 0,-17-5 0,4-3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00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133 418 8021,'-19'10'0,"3"-1"0,1-3 0,2 0 1577,-2-1-1018,-1-3 0,3-2 392,0 0-27,9 0-357,-4 0-339,8 0 1,8-9 187,5-3 1,6-5-101,6-2 0,-2-2 47,9-5 0,1 3-98,12-8 1,-5 1-175,4-2 1,-4-3 41,-2 3 0,0-2-45,0 3 0,-9 3 71,-3 9 1,-5 0-201,-2 0 0,-7 9-117,1 4 145,-9 3 452,5 3-163,-9 0 1,0 9 169,0 4 1,0 5-221,0 8 1,0-3-16,0 9 1,-7-3 20,1 3 0,-7 1 13,7-7 1,-2 7-126,1-1 0,5 2 81,-4-3 1,-3 3-259,3-9 0,0 3 91,6-3-289,0-4 1,0 7-737,0-10-915,0-7 1220,0-3 1,2-8-359,4 0 1,-2-8-497,9-5 1,0-12 745,6-7 0,-3 3 68,-3-3 726,4 1 0,-6-7 0,7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14055 9199 7719,'-11'0'-1736,"3"0"1863,8 0 1272,0 0-769,0-9-294,0 7-100,0-6 175,0 8 90,0 0-165,0-9 53,0 7-65,0-6 12,0 8 5411,0 0-5671,0 8 31,0-6-25,0 7-86,0-1-15,0-6 105,0 7 14,0-9-24,8 8-196,-6-6 0,7 9 37,-9-5 87,0-4 98,0 7 4,0-1-43,0-6 0,0 9 92,0-5-123,0-4 0,-2 13-19,-5-9 0,5 3-51,-4-3 57,4-4-17,2 15 0,-7-13 69,1 9-17,0-9-67,6 5 3,-9-1 25,7-6 1,-6 9 10,8-5 0,-2-4 31,-5 4 65,5-3 8,-15 5-85,15-6 1,-12 9 1,7-5 1,-1-4-36,2 4 1,3-1 65,-3 1-38,-4-4 1,5 6-1,-7-8 0,5 7-258,-5-1 200,8 0-9,-13 3 53,6-7 1,-2 13-1,1-9 0,6 0 36,-7-6 1,7 2 88,-7 5-131,0-5 0,-6 6 8,0-8 0,0 7 155,0-1 0,7 0-112,-1-6 0,0 7-52,-5-1 1,-1 0-15,0-6 1,0 0-20,0 0 1,0 2 53,0 5 1,6-5-4,0 4 1,1-4-22,-7-2 1,6 0-32,1 0 329,-1 0-180,-6 0-79,0 0-44,0 0-28,0 0 43,8-8-18,-5 6 6,14-7-30,-15 9-279,15 0 216,-15 0 1,12 0 44,-7 0 0,6 0 21,-7 0 0,7 0 0,-7 0 0,7 0 21,-7 0 1,7 0 90,-7 0 0,7 0-125,-7 0 24,0 0 435,-6 0-220,0 0-143,0 0-10,0 0-19,1 0-59,-1 0-1,0 0 1,6 0 39,0 0 1,7 0-11,-7 0-196,9 0 175,-13 0-12,7 0-51,-9 0-7,0 0 70,0 0 0,0 0-5,0 0 0,6-2 7,1-4 1,5 4-3,-5-5 1,5 3 91,-5-2 1,5 4-53,-5-5 0,5 5 9,-5 2 1,5-2-83,-5-4-2,8 4 14,-13-7 0,12 9-215,-7 0 210,8 0-33,-13 0 31,15 0 0,-13-2 39,9-4 1,-3 4 11,3-5 21,4 5 1,-9 2 67,5 0-47,4 0 0,-9 0 86,5 0-119,4 0 1,-9 0 7,5 0-35,4 0 18,-7 0-6,9 0 2,-8 0-15,6 0 9,-7 0 4,9 0 1,-8 0 6,6 0-270,-15 0 345,6 0-42,-7 0 0,5 0-50,0 0 14,9 0-11,-13 0 6,7 0 29,-9 0-4,0 0 0,0 0-47,0 0 1,8-2 9,5-4-5,-5 4 3,1-7 8,-9 9 2,0-8-1,0 6 0,6-7 0,1 9 1,5 0-3,-5 0 1,5-6-23,-5 0 0,5-1-22,-5 7-3,8 0 36,-13-8-2,6 6-36,-8-15-12,0 15 51,0-15 31,0 15 9,0-15 0,0 15-39,0-4 0,7-3 2,-1 3 1,7-2 0,-7 1 0,7 3 4,-7-9 1,7 7-85,-7-7 0,7 9 44,-7-2 0,7-3 22,-7 3 0,7-7-33,-7 7-46,1-9 0,-7 11 70,0-8 0,2 5-1,4-5 1,-4 5 4,5-5 1,1 5 11,-2-5 1,1 5 15,-7-5 1,6 1-2,1-2 1,-1-3-25,-6 3 0,6 2-9,1-1 31,-1-1 1,-6-6-67,0 0 32,0 0 1,0 0-12,0 0 1,0 0-10,0 0 1,0 7 33,0-1 0,7 0-8,-1-6 1,0 1-11,-6-1 1,0 0-3,1 0 0,-1 0 29,0 0 0,6-7-28,0 1 0,1-2 2,-7 1 0,0 3 22,0-8 0,0 5 3,0-5 0,0 5 1,0-5 1,0 1 2,0-1 1,0-5-14,0 4 0,0-4 4,0-1 1,-6-1-138,0 0 0,-3-2 96,3-5 0,2 5 40,-9-4 0,7 4 15,-7 2 1,7-2 3,-7-4 0,3 4 4,-3-5 1,-4-1 82,5 2 0,1-2-106,-1 1 0,5-1 23,-5-5 0,5-3 37,-5 3 1,8-4-57,-3-2 1,-1 0-10,2 0 1,-7-2-7,7-4 1,-3 4-8,3-4 0,4 2 138,-4-2 1,-3 4-109,3-5 0,0-1 0,6 2 1,-7-7-129,1 7 1,-2-2 327,1 2 0,5 4-25,-4-5 0,2-1-96,-2 2 0,4-7-52,-5 7 0,3-2-12,-2 1 0,4-1-1,-5-4 0,5-3-7,2 9 1,-6-3 20,0 3 1,-3 4-75,3-4 1,4-2-196,-4 1 0,-5-5 163,-1 6 1,1-7 69,-1 7 1,-1-7 19,-6 7 1,2 0 14,5 6 0,-5-6 42,4 0 0,-4-1-72,-2 7 1,0-6 13,1 0 0,-8-2 16,1 1 0,0 5-42,6-4 0,0-2-16,0 2 0,-6-7-12,-1 7 0,-5-7 37,6 7 1,-3 0-4,3 6 0,-2-6 4,-5 0 0,-4-1 3,5 7 1,-5 1-10,-2-1 1,0-7-1,0 1 1,7 6 111,-1 7 1,0-3-9,-5-10 1,-1 10-28,0-4 1,2 5 6,4-5 1,-3 0 7,3 0 0,-4 0-9,-2 0 0,7 6 21,-1 1 0,3-1-36,-3-6 0,-4 7-39,5-1 0,1 1-156,-1-7 0,5 6 125,-5 1 0,1 5 38,-1-5 1,-3 1-41,9-1 1,-7 1-18,7 5 0,-9 4 57,3-4 0,1 4 2,-1 2 0,5 0-31,-5 0 1,6 0 8,-7 0 0,7 0 49,-7 0 1,7 2 7,-7 5 1,9-5 82,-2 4 1,2 3-119,-2-3 1,1 3-2,-7-3 0,8-2-87,-3 9 0,-1 0 228,2 6 1,-3-7-138,3 1 1,4 0-27,-4 6 0,-2 0-73,1 0 1,-5 0 30,5 0 1,-5 0-6,6 0 0,-7 0 37,7 0 0,-3 0 0,3 0 0,-2 0 60,-5 0 0,-1 0 9,7 0 0,-7 0-59,1 0 0,-2 0 4,3 1 1,-3-1 171,9 0 0,-9 6-108,3 0 1,1 1-41,-1-7 0,-1 2-37,-6 4 0,0-4-118,0 5 1,0 1 155,0-1 1,3 1-15,3-2 0,-10-4-161,4 5 1,-4 1 57,4-1 0,2 7 88,5-1 1,-11-2 4,4 1 1,-4-5 104,4 5 0,0 1-100,0 6 1,0-2 13,0-4 0,0 4-1,0-5 1,0 5 11,0 2 0,-6 0-22,0 0 0,-7 0 24,7 0 1,0 0-238,6 0 1,-6 0 72,0 0 1,-3 0 118,3 0 1,4 0-6,-4 0 0,2 6 11,-2 1 1,4 1-45,-5-2 0,5-1 26,2 7 1,-6-1 15,0 2 1,0-3 16,6-4 0,2 5-117,5 8 1,-5-6 94,4-1 1,-2-1 0,3 1 0,-5 5-20,5-4 1,1-3 1,-2 3 1,3 0 42,-3 6 1,-1 0 12,7 0 1,-1-3-35,2-3 1,4 8 7,-4-8 0,4 14 155,2-8 1,0 4-95,0-4 1,0 0-49,0 0 1,0 7 33,0-1 0,6 6 1,1-5 0,5 7 20,-5-1 0,8 4 73,-3 2 0,5 0-105,2 0 1,0 2-2,0 4 1,0 2 28,0 5 1,9 2-14,4-9 0,-3 6 12,3-5 1,0 7-47,6-1 1,0-3-127,0 3 0,6-7 86,0 7 0,9-3-15,-2 3 0,3 4 41,3-5 1,3 3-5,3-2 0,-4 1 10,4-8 1,3 9-5,-3-2 0,9 4 2,-3 1 1,3-5 4,-3 0 1,5-1 3,-4 7 1,4 0 14,2 0 0,2 0 3,4 0 0,-4 0-157,4-1 1,3 1 132,-3 0 1,2 0 23,-1 0 1,-3 0-7,8 0 0,-1 0 4,1 0 1,3-3-10,-9-3 1,9 4 3,-3-5 0,3 5 66,-2 2 0,4 0-47,-5 0 1,-1-7-11,1 1 1,1-3 7,6 3 0,0 2-137,-1-9 1,-1 7 91,-4-7 1,4 2-6,-5-2 0,5-3 1,2 3 0,-7 2-8,1-2 0,-2 9 9,1-2 0,3-3-1,-9 3 0,9-7 6,-3 7 0,-1-7 1,1 6 0,-5-5 19,5 5 0,-1-8-14,1 3 0,3 1 0,-9-2 1,7 0 0,-7-6 1,7 0 1,-7 0 1,6 0 18,-5 0 1,5 4 1,-6-4 1,7 11-20,-7-11 0,7 4 6,-7-4 0,7 0-19,-7 0 1,2-1 5,-1 1 0,1 0-1,5 0 0,1 0-6,-8 0 0,3 0-6,-3 0 1,2 0 5,5 0 1,2-2-4,-9-5 0,7 5 2,-7-4 0,6 4-6,-5 2 1,5-1 29,-6 1 0,1 0 46,-7 0 1,6-6 5,0-1 1,0 1-26,-6 6 0,7-6 10,-1-1 0,2-1-15,-2 1 1,-3 3 146,3-9 0,2 7-139,-2-7 1,7 7 14,-7-7 0,3 3-142,-3-3 1,-2-4 28,9 4 1,-9-4 30,2-2 0,-2 7 11,2-1 1,-6 0-5,0-6 0,0 2 61,-6 4 0,4-3 13,2 3 0,-7-2-58,1 2 1,-3-4 72,3 5 1,2 1 131,-9-2 0,7 1-209,-7-7 0,0 0-4,-6 0 1,6-1 26,1 1 1,-1 0-12,-6 0 0,0-6 45,0 0 0,-7-3-36,1 3 1,-7 2-18,7-9 1,-7 2 15,7-1 0,-7-5-26,7 4 0,-9-2-33,3 3-152,-5-5-12,-2 6-407,8-8 569,-6 0-105,7 0-49,-9 0-3580,0 0 4324,8 0 1,-4 0-293,9 0 1,0 2 27,6 5 0,-7-5 18,1 4-240,-1-4 1,7-2-1,0 0 1,0 2 13,0 5 0,0-5-21,0 4 0,-6-2-23,0 3 1,-1-5-106,7 4 1,0 2 56,0-1 1,0 1-10,0-2 0,-6-1 10,-1 7 1,1-7-24,6 1 32,0 4 0,0-1 6,0 3 0,-7-1-10,1-5 0,-7-4 19,7 5 0,-9-3-128,3 2-38,3-4-58,-8 7 1,9-9 0,-5 0 47,-4 0 27,7 0 42,-9 0 0,-2 0-205,-5 0 1,3 0-463,-9 0-542,9 0 469,-13 0 424,7 0 1,-3 0-137,0 0 180,9 0 1,-11-2-468,9-5 158,0 5 365,-3-15 309,7 7 0,-15-9 0,7 0 0</inkml:trace>
  <inkml:trace contextRef="#ctx0" brushRef="#br0" timeOffset="868">6753 6885 8814,'-19'0'1131,"8"0"-999,-6 0 92,15 0 0,-4-2 85,12-4 0,-2 3 59,9-3-173,0 4 1,6 2 35,0 0 1,0 8 132,0 5 1,-7-2-79,1 1 1,-1 1 93,7 6 0,0 0-123,0 0 0,7 6-50,-1 0 0,0 3-121,-6-3 0,7-2 12,-1 9 0,6-3-47,-5 3 1,-1 4 113,-6-5 1,0 5-22,0 2 0,0-6-308,0-1 1,-7 1 99,1 6 1,-7 0 74,7 0 0,-9-7-30,3 1 0,-5-9-168,-2 2 0,0 3 86,0-3 1,-2 0 56,-5-6 0,-3-6-2,-9 0 0,0-7-6,0 7 0,0-9-66,0 2 1,-6-4 93,-1-2 0,-7-2-7,1-4 0,-10-5-21,-2-8 0,-9 0-50,2 0 1,-3 0 89,-3 1 1,-2-1 2,-5 0 0,5 6 11,-4 0 1,4 9 109,2-2 0,0 4 197,0 2 1,7 0-120,-1 0 1,9 6-92,-2 0 0,6 1 138,6-7 1,-1 0 353,7 0 1,7 0 148,7 0-211,8 0-330,-5-9 1,13-8-23,9-8 0,4-2 206,21 1 1,-2-5-67,14-14 1,7-1-114,6-4 1,7-3-176,-7 9 0,9-7-776,-3 7 1,11-9-219,3 3 1,-1 1 71,-6-2 0,4 9 436,-4-2 457,4 4 0,-7-4 0,10 0 0,-8 1 0,-9 3 0,-11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50:35.19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209 190 8325,'-7'-12'438,"1"-1"0,-2 3-152,1-3 1,5-4 53,-4 4 1,4 3 134,2-3 0,0 7 491,0-7-457,0 1-255,-9 1 0,7 1 467,-4 3 350,4 5-567,2-6-433,0 8 1,2 0 216,4 0 0,5 0 0,8 0 0,0-2-68,0-5 1,0 5 33,0-4 0,6 4 0,0 2 0,3 0-82,-3 0 0,-4 6-228,4 0 0,-4 7 36,-2-7 0,-6 9-18,0-2 1,-9 4 98,2 2 1,-4 6-152,-2 0 1,-2 7 60,-4-7 0,2 9 78,-9-3 0,-6 3-21,-6-2 1,-9 4-71,2-5 0,-3 5-265,-3 2 0,0 0 114,0 0 1,6-2 141,1-5 1,1 3 123,-2-9 0,5-2 195,8-10 0,6 2 262,1-9-242,8 0-184,-5-6 383,9 0-54,0 0 1,9 0 324,3 0-367,5 0 1,2 0-126,0 0 0,6 0-4,1 0 0,-1 0 189,-6 0 1,8 7-146,5-1 0,-3 7-33,3-7 0,0 9 81,5-3 1,-5-1 170,0 2 1,-1-7-164,7 7 1,-6-7 39,-1 7 0,-7-9-224,1 2 0,-4-2-178,-2 3 0,0-5 0,0 4 0,0-4 0,0-2 0,-7 0 0,1 0 0,-7 2 0,7 5 0,-9-5 0,13 6 0,-15-8 0,7 0-2150,-9 0-2766,0 0 1,0-8 3534,0-5 1,-9-12 0,-1-5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2276 190 7815,'0'19'-477,"0"-9"693,0-1 493,0-1-18,0-6-191,0 7 1,2-9 718,5 0-801,-5 0 1,6-2 478,-8-5-226,0 5-437,0-15 0,0 13 69,0-9 1,0 7 206,0-7 1,0 7-152,0-7 0,0 7-60,0-7 1,-6 7 42,0-7 1,-9 7-109,2-6 1,-4 1-8,-2-2 0,0 5 36,0 8 1,0-6-30,0-1 1,-6 1-43,0 6 1,-3 0-93,3 0 1,2 0 43,-9 0 1,1 0-160,-7 0 1,0 0 127,0 0 1,0 0-84,0 0 1,0 0 145,0 0 0,0 2-37,0 4 1,0-1-17,1 7 0,-1-5-17,0 5 0,0-5-47,0 5 0,6-6 9,1 7 1,-1 0-123,-6 6 0,0 0-18,0 0 0,0 0 94,0 0 0,0 0 22,0 0 0,0 6-6,1 0 1,-1 3-8,0-3 0,2-2 15,4 9 0,-4-7 237,5 7 0,-3-7-72,2 6 1,-3-5-97,3 5 0,-2-1-27,3 1 1,-3 5 18,9-4 0,-7-3-30,7 3 0,-7-7 44,7 7 1,0-7-33,6 7 0,0-1-62,0 7 1,0-6-74,0 0 1,0-3 68,0 3 0,0 3-83,0-3 1,2 4 11,4 2 1,-3-7 82,3 1 1,2 0-47,-1 6 0,5 0 29,-5-1 1,5-5-16,-5 0 0,8-1-4,-3 7 1,-1-6 167,2-1 0,-1-1-87,7 2 1,0 3 10,0-3 0,-2 4-38,-4 2 1,4 0 1,-5 0 0,5 0 74,2 0 1,2-1-55,5 1 1,-5 0-2,4 0 1,3 0-1,-3 0 0,9 0-90,-3 0 0,5-6 21,2-1 0,0 1-7,0 6 1,2-2-4,4-5 0,-4 5 43,5-4 0,3-3-102,3 3 0,-3-3 80,3 3 0,0 2-13,5-9 0,1 9-24,0-3 1,0-1 14,0 1 0,0-5 7,0 5 0,0-1 0,0 1 0,2 5 73,4-4 0,-4-3-43,5 3 0,3-3 19,3 3 0,-3 2-25,3-9 0,-7 9-1,6-3 0,1-3-14,6-3 0,-2 2-46,-5-1 1,5 5 41,-4-5 0,3 5-5,3-6 0,0 1-6,0-7 1,0 6-5,0 0 1,2 1 0,4-7 1,-4-3 8,4-3 1,3 4-3,-3-4 1,7-5 0,-7-2 0,8 3-58,-1-3 0,2 0 47,-3-6 0,5 0-160,-5 0 1,5 0 148,2 0 0,-2-6 0,-5 0 0,5-9-108,-4 2 1,3-4 105,3-1 0,0-10-1,0-3 1,2 1-38,4-2 1,-6 1-58,0-7 1,0 4 53,-7-4-1247,5 4 1274,2-12 1,-9 15 29,-3-1 1,-3 0-167,2-6 0,-4-6 180,4 0 0,-4 0-49,-2 6 1,0 0 9,0 0 1,-7-6 26,1-1 1,-7-1 169,7 2 1,-9 8-79,2-8 1,-4 8 44,-2-8 1,0-3-120,0 3 1,0 0 150,0 6 1,-9-7-117,-3 1 0,1-2 656,-2 2 0,1 1-785,-7-7 0,-2 6 178,-5-7 0,3 7-215,-9-7 0,3 9 63,-3-2 1,-4-3-5,4 3 1,-3 0 11,-3 6 1,0-6 2,0-1 0,-7 1 13,1 6 1,-7 0-6,7 0 0,-9-2 79,3-4 1,1 4-52,-2-4 0,1-3-20,-7 3 1,-2-8-67,-5 1 0,3 2-158,-8-1 0,-1 6 218,-6-7 1,4 9-10,-4-2 1,5 4 26,-12 2 1,-1 0-65,2 0 0,0 2-8,6 4 0,-7-1 110,1 7 1,-9-1 278,3 2 1,1 4-153,-1-5 1,-1 5-124,-6 2 1,0-2 9,1-4 0,-8 4-19,1-4 1,-2 3 19,2 4 0,4-1-16,-5 0 1,-1 0-26,2 0 1,-3 0 3,3 0 1,2 0-8,-8 0 0,5 0-17,-5 0 0,6 0-203,-7 0 1,7 2 221,-7 4 0,3-1-5,-3 7 0,-1-1 120,7 2 0,-5 3-123,6-3 0,-3 4-2,3 2 1,-2 0 4,-5 0 30,-4 0 23,15 0 1,-12 6 19,8 1 1,-7-1 4,7-6 1,-7 6 76,7 1 1,0 7-118,6-1 1,0 0-34,0 6 1,7-5 48,-1 12 1,9-5 11,-2-2 0,12 0-86,7 0 1,6 2-1190,6 4 1,5-10 227,8 4 1,0-4-210,0 3 1,17-5-64,8 0 1,17-9 1263,9 2 0,12 5 0,4-1 0</inkml:trace>
  <inkml:trace contextRef="#ctx0" brushRef="#br0" timeOffset="1475">2693 398 8127,'0'-19'156,"0"7"290,0-1 1,0 7 244,0-7 75,0 9-77,0-5-211,0 1 210,0 6-179,0-6-30,0 8 134,0 0 38,0 8 1,0 2-182,0 9 0,0 7-193,0-1 1,0 7-24,0-7 1,0 9-16,0-3 0,0 11 68,0 3 0,0-1-53,0-6 0,0 6-15,0 0 1,0 7 69,0-7 1,0 7-34,0-7 0,0 7-110,0-7 1,0 0-133,0-6 1,0-2 54,0-5 0,0 3 64,0-9 1,7 1-260,-1-7 1,0 0 60,-6 0 1,7-7 187,-1 1-336,0-9-460,-6 5 316,0-9 255,0 0-133,9-9 0,-7 5-485,4-9 1,3 1-2317,-3-7 2189,0 0 0,-4 0-41,5 0-486,-5 0-2016,6 0 3370,-8 0 0,0 0 0,0 0 0</inkml:trace>
  <inkml:trace contextRef="#ctx0" brushRef="#br0" timeOffset="1934">2466 1081 8265,'0'11'1297,"-2"-3"-821,-5-8-182,5 9 1,-6-5 263,8 8 0,0 1-80,0 6 0,0 0-18,0 0 1,0 0 106,0 0 0,0 2-166,0 4 0,0-4 86,0 5 0,2 1-94,4-2 0,-1 1-155,7-7 0,1 0 52,6-1 1,-7-5-69,1 0 0,0-9 18,6 2 1,6-4 14,0-2 0,1 0-86,-7 0 0,0-2 68,-1-4 1,8-5-127,-1-8 1,0 1 126,-6-1 0,2 0-43,5 0 1,-5 0-52,4 0 1,-4 0-220,-2 0 1,0 0 89,0 0 0,-2 0-85,-4 0 0,1 0-22,-7 0 1,5 6-1,-5 1-63,-1 7 0,-6-5 42,0 4 81,0 3-878,0-5-1810,0 8 0,0 8 886,0 5 0,-6 4 1834,-1 2 0,-8 8 0,5 3 0</inkml:trace>
  <inkml:trace contextRef="#ctx0" brushRef="#br0" timeOffset="2521">2750 2371 8343,'0'-2'1226,"0"4"0,0 17-653,0 0-263,0 0 0,0 6 4,0 0 0,0 9 63,0-2 0,0 4-150,0 1 1,0 1-14,0 0 0,0 2 343,0 5 1,0-3-133,0 8 0,-6-5-211,0 5 1,-3-8 52,3 3 1,4-12-84,-4-1 1,3-3-122,3 3 1,0-5-287,0-8-236,0 0-817,0 0 302,9-8 1,-5-3 472,9-8 1,-7-10 160,7-9 1,-1-9-203,7-10 0,-2-6-1993,-4 0 2535,4-9 0,-7-4 0,9-10 0</inkml:trace>
  <inkml:trace contextRef="#ctx0" brushRef="#br0" timeOffset="3042">2769 2295 7338,'0'11'311,"0"-3"46,0-8-189,-8 0 1,6-2 188,-5-4 654,5 3-520,2-5 1,0 6-10,0-4 0,-2 3 145,-4-3-308,4 4 1,-15 10 16,4 5 1,1 4-110,-7 2 1,4 8-14,-10 5 1,2-3 70,-3 3 1,5 0 34,-4 6 1,-3-7-172,3 1 1,6-9-95,7 2 0,7-4-18,-1-2 121,-5-8-938,9-3 582,-6-8 0,16-10 120,5-9 1,10-2 7,2-11 0,3 1-527,-3-7 0,3 0 291,3 0 0,3 2 19,-9 4 1,0-1 133,-6 7 505,0 1 84,0 6 0,-6 8-57,0 5-342,-9 4 1,11 4 215,-9 4 0,2-1 728,-1 7 0,-5 1 42,4 6-615,5 0 1,-3 0-331,5 0 1,-3-9 128,-3-3-835,3 3 0,7-6 200,-4 9 310,4-9 197,-7 5-79,1-9 0,5 0 0,-5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114 152 7199,'-17'2'0,"2"2"0,3 2 253,-3-1 0,5 3 299,-3-2 0,7 1 259,-7-7-359,9 0 219,-5 0-48,9 0 0,2 0-75,5 0 1,-3 0 37,9 0 1,-1 0 1,7 0 0,6 0-185,1 0 0,5 0-8,-5 0-170,7 0 1,5 8 0,2-6-267,15 7 438,-6-1-115,8-6 81,-1 7-391,10-9 1,-7-2 83,4-5 0,-4 5-63,-2-4 1,-2 2-179,-5-3 0,-3 5 160,-9-4 1,-9 4 99,-4 2-71,-4 0-238,-2 0 368,-8 0-1044,-3 0-262,-8 0-779,0 0 1523,0 8 0,-2-6 94,-4 5 1,2-5-2848,-9-2 2351,9 0 1,-7 0 88,5 0 741,4 0 0,-15 0 0,6 0 0</inkml:trace>
  <inkml:trace contextRef="#ctx0" brushRef="#br0" timeOffset="358">1005 152 7991,'0'-19'-1030,"0"0"0,-2 6 2339,-4 1-332,4-1-420,-6-6 79,8 0 449,0 0-330,0 8-247,0 3-14,0 8 1,2 0-28,4 0 1,-2 0 22,9 0 0,-7 0 87,7 0-352,-1 0 1,7 0-9,0 0 0,-6 0-203,0 0 1,-1 0 84,7 0 1,0 2 272,0 4-371,0-3 1,0 11 19,0-7 1,-6 5-35,-1-5 1,-5 7 112,5-1 0,-5-2-18,5 1 1,-7 1 27,1 6 0,2 0 99,-1 0 1,-1 6-112,-6 0 1,0 7 19,0-7 0,-2 3 176,-4-3 1,1-2-106,-7 9 1,-7-7 271,-7 7 1,-5-7-109,5 6 0,-7-7-149,1 1 0,-2-4 152,3-2 1,1-2 95,5-5 0,10 3-547,-4-8 1,11-1-1024,-5-6-1499,9 0 0,4-2 1316,13-5 1,14-5 1300,11-13 0,17-13 0,12-11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1233 228 7827,'0'-10'1906,"0"1"-1236,0 9-148,0 0-18,0-8-57,0 6 263,0-7-102,0 9 481,0 0-605,-8 0-54,-3 0-206,-8 0 0,0 0-39,0 0 0,-2 0 39,-4 0 0,2 0-24,-9 0 1,7 0-48,-7 0 0,-1 3-341,-12 3 1,5-2 61,-4 9 1,-5-9 55,-1 2 1,1-2 106,-1 3 1,6-5 3,-7 4 1,9-6 8,-2-6 1,10 4-20,2-5 0,9-1 4,-2 2 93,4-9 1,4 11 514,4-9-501,-4 9-375,15-5-158,-6 9 239,8 0-724,0 0 590,-9 0 1,5 7 128,-8-1 0,5 3-438,-5-3 419,7-4 0,-3 9-125,8-5-2,0-4-876,0 6 279,0-8 0,10 0-363,9 0 0,3-6 1263,9 0 0,-8-9 0,5 4 0</inkml:trace>
  <inkml:trace contextRef="#ctx0" brushRef="#br0" timeOffset="564">531 39 7824,'-10'0'-519,"1"0"0,9-2 504,0-5 573,0 5-25,0-6-211,0 8 513,0 0-231,0-9-286,-8 7 450,6-6 289,-7 8-673,1 0 0,4 0-120,-9 0 1,7 0-110,-7 0 0,1 0-77,-7 0 0,6 0 186,0 0 1,1 6-30,-7 0 0,0 7-285,0-7 0,-2 9 62,-5-2 1,5 4-169,-4 2 1,-2 6 123,1 0 0,-5 0 160,5-6 1,1 3 103,6 3 0,0-6-89,0 0 1,9 0-56,3-7 0,-1-1 35,2 2 1,-1-7 17,7 6 0,9-5-32,3 5 0,5-1 106,2 2 1,9 1 17,3-7 0,5 5 71,2-5 0,2-1-270,4-6 0,-2 0 81,9 0 1,-7 0-116,7 0 0,-9 0 105,2 0 1,-6 0 59,-6 0 1,-5-2-383,-8-4 0,0 3-4369,0-3 2912,-8 4 1,-3 4 1673,-8 4 0,0 5 0,0 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285 418 6025,'-11'0'243,"3"0"-140,8 0-65,0 0-32,0-9 0,6 5 198,0-9 245,1 9-179,-7-13 1,6 13 146,0-9-224,0 9 46,-6-4 1259,0 8-269,0 0 1,-2 10-998,-4 9 1,2 2 831,-9 11 1,1 2-429,-7 10 0,0-2-163,0 9 0,0-9-121,0 2 0,-2 2 77,-5-1 1,12-1-224,-5-6 1,4-6-179,-4-1 1,6-8-103,1 3-620,7-5 737,-3-2 50,8-9 1,2-1-1860,4-9 1,5-5 749,8-7 1,6-3-420,1-17 0,1 3 460,-2-3 1,-6-4 47,0 5 1,-2-5 926,-11-2 0,9 0 0,-4 0 0</inkml:trace>
  <inkml:trace contextRef="#ctx0" brushRef="#br0" timeOffset="532">133 380 8061,'-19'-9'-73,"0"-1"0,2-3 299,4 0 239,-4 1 14,7-7 0,-7 0-18,4 0 0,5 6-92,8 1 0,0 5-91,0-5 1,2-1 37,4-6 0,5 0-52,8 0 1,0 2-1,0 5 1,0-5-22,0 4 0,0-4-30,0-2 1,6 2-76,0 5 0,3-3 124,-3 9 0,-2-1-193,9 7 0,-7 0 86,7 0 0,-7 3-59,7 3 1,-7 4 57,7 9 1,-9 2-13,2 5 1,0-3 35,-6 9 1,4-9-30,-10 2 1,-5 2-96,-1-1 1,-5 7 108,-2-1 1,0-3-121,0 3 0,-9 0 94,-3 6 1,-11-7-140,-3 1 1,-7-3 49,1 3 0,-4 2-16,-2-9 0,2 7 10,5-7 1,-3-6-30,9-6 1,-3-9-30,3 2 1,10-4 132,-4-2-181,5 0 140,3 0-1,3 0-412,8 0-16,0 0 0,8 0 387,5 0 0,2 2 226,-3 5 1,5-5 51,-4 4 0,4 2-128,2-1 0,-1 5 83,1-5 1,7 7-34,-1-1 0,0 2-1,-6-2 1,0 3-114,0-3 0,-6-2 117,0 1-224,-1 1 1,7 4-223,0-5 1,-6 3-631,-1-9 1,-5 3 61,5-3-2141,-7-4 1261,11 15-316,-5-15 1068,8 7 1,0-9-249,0 0 1,-7 0 1152,1 0 0,0 0 0,6 0 0</inkml:trace>
  <inkml:trace contextRef="#ctx0" brushRef="#br0" timeOffset="906">929 740 8941,'-12'0'809,"-1"0"0,9 9-322,-2 3 0,1 5-43,-1 2 0,4 0-119,-4 0 0,3 6 103,3 1 1,0-1-143,0-6 0,0 0-39,0 0 1,0 0 111,0 0 1,9-2-71,4-5 1,3 3-145,3-9 1,0 1-2,0-7 0,7-3-118,-1-3 0,9-4 24,-3-9 1,-1-7-203,1 1 1,-1-9 44,1 3 1,-3 1 49,-9-1 0,-2 5-68,-5-5 0,-1 8 64,-5-3 1,-4 5 120,5 2 1,-14 7-74,-5-1 1,-7 2 11,-7-1 1,3 3 1,-8 9 1,-1 0 13,-6 0 0,0 7-116,0-1 1,0 9-122,0-3 0,2 5-290,5 2 0,3 0 214,10 0 1,5 0-1825,0 0 1247,9-8 1,4 3-129,13-7 1,6-1 288,6-6 714,4 0 0,18-8 0,1-3 0</inkml:trace>
  <inkml:trace contextRef="#ctx0" brushRef="#br0" timeOffset="1227">1517 664 8061,'-2'17'732,"-4"-4"1,-3 4-126,-3-5 1,-5 5-19,4 2 1,-1 2-229,1 4 0,-2-1-128,9 7 0,-3-8 567,3 3 1,4 1-277,-4-2 0,4 1-236,2-7 0,2 0-41,4 0 1,2-7-41,5 1 0,4-9-22,-4 2 1,10-3 14,2-3 0,7-3-44,-7-3 1,9-7-175,-3-12 0,-1 4-231,1-4 0,-1-3 196,2 3 1,-5-9-503,-8 3 1,0 3 311,0 3 1,-7-2-241,1 1 1,-9 7-704,3 7-691,3-1 420,-8-6-354,7 9-292,-18 1 2103,7 9 0,-15-8 0,7-3 0</inkml:trace>
  <inkml:trace contextRef="#ctx0" brushRef="#br0" timeOffset="2033">2124 247 11010,'0'21'1030,"0"4"0,-2-1-508,-4 7 0,4 3-67,-5 10 1,-1-2-153,2 9 0,-3-3 164,3 3 0,2 10-145,-9-4 1,3-2-200,-3-5 1,-2-8-104,9 3 1,-3-5-299,3-2 0,4-9-198,-4-4 1,4-3 319,2-4 0,0-5-2578,0 0 1935,0-9 1,2-4 261,4-13 0,-4-6 34,4-6 0,-4 2-28,-2-9 0,0 1 350,0-7 1,0 2 254,0 4 0,0-1 112,0 7 1,0 1-248,0 6 0,0 6 1435,0 1-656,0 8 420,0-5-174,0 9-34,0 0-216,9 9-492,1 1 0,9 7 116,0-4 0,0 1-91,0-7 1,0-1-96,0-6 1,7 0 94,-1 0 1,2-2-286,-1-4 1,3-3-99,9-4 0,-6-10-97,-1 4 0,-1-4 148,1 4 1,-3 0-56,-9 0 0,-2 0-82,-5 0 1,-1 2-100,-5 5 623,-4-5-185,7 15 245,-9-7-189,0 9 1,-7 3 3,1 3 1,-9 4-23,3 9 0,1 0 179,-2 0 0,3 7 68,-3-1 1,-2 9-104,9-3 0,-7 5 89,7 2 1,-7 0-112,7 0 1,-2-7-167,1 1 0,5-9 121,-4 3 0,4-5 30,2-2 1,6-7-339,0 1-395,9-9 1,-4 4-130,8-8 0,6-2 343,0-4 0,9-11-584,-2-8 0,-5-2 348,-2 1 0,3 7 81,-3 0 1,-6 2-318,-6 11 226,-1-9 588,-1 13 0,-1-4 445,-3 12 0,-5 5 187,4 8 1,-4 6-419,-2 0 1,0 1 219,0-7 0,-2 0 180,-4 0 119,4-1-528,-7 1 1,9-6 116,0 0 2,0-9-219,0 4 0,2-10-367,5-4 0,-3 2 167,9-9 1,5 3 110,8-3 1,-1-4 18,-6 4 1,0 3-1322,0-3 1,0 1-1,0-7 1,0 6-373,0 0 0,0 7-885,0-7 2458,0 1 0,0-16 0,0-1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8101,'11'8'-1923,"-3"-6"1923,-8 7 0,9-9 0,1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759 854 7720,'-12'6'226,"-1"1"137,9-1 116,-13 2-224,15-5-328,-6 5 91,8-8 1,2 0 225,4 0 46,-4 0-8,15 0-62,-15 0 111,15 8-83,-15-5 0,9 11-64,-5-7 1,-4 7 131,4-1 0,-4 4-60,-2 2 0,0 2-70,0 4 0,0 5 22,0 8 0,-6 2 9,0 4 0,-1 2-162,7 5 1,-6 4 155,0-5-111,-1 5 0,7 2 146,0 0-162,0 0 0,0 2 38,0 4 1,0-2 18,0 9 1,-2-7-15,-4 6 1,4 3-97,-4 10 0,3-4 122,3 4 1,-6 5-543,0 1 1,-3 7 392,6-44 0,0-1 1,-1 47-88,-2-46 0,-1-1 116,5 3 0,0 0 0,-6-4 1,-1 1 10,2 3 0,2 1-15,1 0 0,-1 0 0,-3 2 0,-1-1 24,3-1 0,0 0 0,-2 2 0,1 0 1,1-3 0,-1 1 1,-1 2-1,-1 0 34,3 1 0,0 0 0,0-3 0,1-1-48,-2 1 1,1 0 0,4-1 0,0 1 21,-1 3 0,0 0 0,2-3 0,0-1-26,1 1 0,0 0 0,0-4 0,0 1-41,0 3 0,0-1 0,0-2 0,0 0 27,0 2 0,0 1 0,0-3 1,0-1-76,0 4 1,0 0 0,0 45 61,0-49 1,0 1-1,0 1 1,0-1-56,0 0 0,0-1 0,0 4 0,0 0 42,0-3 0,0-1 0,0 49-19,0-11 1,0 5 57,0-4 1,-6 3 10,-1 3 0,-1-2 102,1-4 1,3 10-83,-8-5 0,7 5 13,-1-4 0,-2-6-9,1-1 0,-5 1 8,5 6 0,1-1-13,6 1 0,-2-2-8,-4-4 0,3 3-140,-3-3 0,2 4 57,-2 1 1,4-1-13,-5-4 1,3 3 0,-2-3 0,4 1-8,-5-1 1,-1-5 36,1-8 0,-5 8-11,6 5 1,-7-3-9,7 3 0,-9-9-212,2 2 1,3 2 329,-3-1 1,2 7 11,-1-1 0,-3-5-61,9-2 0,-7 9-29,7-3 1,-7 7 5,7-13 1,-3 7-57,3-7 0,4 2-17,-4-1 0,1-3 11,-1 8 1,4-8-18,-4 2 1,4 3-59,2-3 0,-3 2 99,-3-2 0,4-10-12,-4 4 0,4-4-4,2 3 1,0 1-9,0 0 1,0-6-26,0-1 1,0-1 106,0 1 1,0 5-33,0-5 0,0-1 8,0 1 1,0-1 6,0 1 1,0 5-22,0-4 1,2 4 1,4 1 1,-4 1-49,4 0 0,-3-6-101,-3-1 1,0-1 114,0 1 1,0 3-10,0-9 0,2 0 74,4-6 0,-4-2 107,4-4 1,-4 1-74,-2-8 1,3 7 266,3-7 0,-4 7-312,4-7 0,-1 7 222,1-7 0,-2 9-221,9-3 0,-9 3-19,2-2 0,3 10-7,-3-4 0,0 6-36,-6 0 0,7-6-2,-1 0 1,0-2-32,-6-11 1,0 0 49,0-6 1,0-2-10,0-5 1,7 3-7,-1-9 1,0 1-4,-6-7 1,0 2 27,0 4 0,0-4 7,0 4 1,0 5-20,0 2 0,0 3 12,0 3 0,-2 0 145,-4 0 0,-3 9-40,-3 3 0,-5 5-37,4 2 0,3 0-49,-3 0 1,3-3 8,-3-3 0,-2 2-33,9-9 1,-3 6-96,3-5 1,4 5 122,-4-5 0,-3 5-3,3-6 1,-7 7-225,7-7 0,-2 7 69,1-7 0,5 7 129,-4-7 0,-3 0 22,3-6 1,-7-6 14,7-1 1,0-5-23,6 5 0,-2-8 18,-5 3 0,5-12-132,-4-1 13,4-9-227,2 13 290,0-15 79,0 7-94,0-9 73,0 8 225,0-6-312,0 7 23,0-9 129,0 0 1,2 6 360,4 0-106,-4 1-276,7-7 1,-7 0 81,4 0-65,-4 0-56,15 0 1,-13 0 0,9 0 1,-7 0-8,7 0 0,-7 0-29,7 0 0,-7-7-14,7 1 0,0 0 22,5 6 0,1 0 21,0 0-8,9 0 1,-5 0 0,9 0 3,1 0 0,9 0-5,3 0 1,7-2 13,-1-5 1,6 3 7,6-9 1,-2 7 44,9-7 0,6 7 5,6-7 1,6 3-376,-5-3 0,13-4 312,-1 5 0,-41 4 0,0-1-4,-1-1 1,1 1-1,5-1 1,0 1-241,1 0 0,0-1 0,4-2 0,1-1 237,-2 0 0,0 0 1,3 0-1,1-1-9,3 1 0,-1 1 0,0 0 1,-1 1-8,5-5 1,0 0 0,0 3 0,1 1-251,5-4 0,0 0 1,0 3-1,0 1 246,0-4 1,0 0 0,7 1 0,1 1-311,-5-2 0,0 0 0,5-2 1,-1 0 322,0 2 0,-1 1 0,2 0 0,1 0-5,-3-1 1,1 0 0,7 4 0,1-1-1,-5-3 0,-1 1 0,7 3 0,0 0-1,-3 0 0,-1-1 0,3-1 0,0 1 30,1 0 0,-1 0 0,1 0 1,0 1 2,0 2 0,0 1 0,0 0 0,2-1-22,0 1 0,2-1 1,-3 1-1,1-1 0,-29 4 1,-1 0-1,1-1 1,30-2 0,0-1-167,-31 4 1,0 0 0,1-1 0,-1 1 0,1 0-1,-1-1 160,3 1 0,0 0 0,-1-1 1,-1 1-1,-1 0 0,0-1-1,1 1 1,-1 0 0,1 0 0,-1-1 0,0 1 0,1 0-9,1-1 0,1 1 1,0 0-1,-1-1 0,1 1 1,-1 0-3,1-1 1,-1 1-1,1 0 1,-1-1-1,1 1 1,-1 0 4,1-1 0,-1 1 1,1 0-1,0-1 1,0 0-1,1 0-3,0-2 0,1 1 1,0-1-1,-3 2 1,-1-1-1,1 0 5,3-2 0,0-1 0,-1 1 0,-1 1 0,-1 2 0,1-1-1,3 0 0,2 0 0,-2-1 0,-3 0 0,-1 0 0,1 0-1,1 0 1,1 1-1,0-1 1,-3 1 0,-1-1-1,1 1 6,3 1 0,0 1 1,-1 0-1,0 0 1,-1 0-1,0-1 3,0 1 0,-1 0 0,1-1 1,-1 1-1,1 0 0,-1-1-24,1 1 0,-1-1 0,1 1 0,-1 2 0,1 0 0,-1 0-1,1-1 1,0 1 0,-1 0-1,-1 2 1,-1 0 0,0 0 9,1-2 0,-1-1 1,1 1-1,-2 2 1,1 1-1,0 0-2,0-1 0,1 0 0,-1-1 1,0 1-1,0-1 0,-1 0-82,33 0 1,-2 0-1,-3-4 1,0 1 77,4 3 1,0 0 0,-4-4 0,0 1 62,3 3 1,1 0-1,-1-4 1,-2 1-36,0 3 0,0 0 0,-2-4 0,-1-1 53,3 2 1,0-1 0,1 0 0,0 0-130,-29 2 0,1 1 1,-1 0-1,33-4 1,-2-1 154,-3 3 1,0 0 0,-2-2 0,-1 1-80,3 1 0,0-1 0,-2-1 0,-1-1 4,6 3 0,0 0 0,-1-2 0,-2 1 21,0 1 0,0-1 1,-2-1-1,-1-1-5,3 3 1,0 0 0,-2 0 0,-1 1-118,6-2 1,0 2 0,-2 2 0,-2 1 31,-2-1 1,-1 0-41,-1 2 0,0 0 46,-1 1 1,1 0 0,-3 0 0,1 0 10,3 0 0,1 0 0,-7 0 1,-1 0 32,1 0 0,0 0 0,-4 0 0,1 0-13,3 0 1,0 0-1,-9 0 1,0 0-1,3 0 1,0 0-1,-1 3 1,0 0-10,1 0 0,0 1 1,-3 3-1,0 0 5,-3-1 1,-1 1-1,-3 1 1,-1 1 24,2 0 1,-1 1-1,2-1 1,-1 1 5,0-1 1,-1 1 0,-1-1-1,-1 1 159,0-1 0,-1 1 0,-5-1 0,0 1-156,6-1 1,-1 1-1,-5-1 1,0 1 41,3-1 0,-1 1 0,-3-1 0,0 0 75,3 1 1,0-1-1,-4 1 1,-2-1-108,0 1 0,0-1 0,0 1 0,0-1-15,-3 1 0,-1-1 1,0-2-1,0-1 1,0 0 0,1 1 0,-1-1 0,0 0-29,0 3 0,1 1 1,-2 0-1,-1-1 576,44 10 1,0 0-576,0 0 0,0 0-13,-1 0 0,-7 0-3,-5 0 0,-4-4-13,-2 4 0,0-5-3,0 12 0,-7-5-15,1-2 1,-7-7 498,6 1 1,-10-2-429,-2 1 0,-2 3-66,-11-9 105,9 9 0,-13-7-86,4 5 79,-12 4 0,4-13 587,-5 9 1,-1-7-565,2 7 0,-9-3 432,2 3 0,2 2-466,-1-9 0,1 7 188,-2-7-1,-1 7-394,7-7 1,-5 2 49,5-1 1,-8-5-72,3 4 0,-5 3 160,-2-3 0,0 0-46,0-6 1,0 2-50,-1 5 112,1-5 0,0 6-10,0-8 165,0 9 1,0-7 3,0 4 0,0 2-33,0-1-84,9-1 0,-7-6 0,4 0 29,-4 0 0,0 0 2,4 0 1,-4 0-18,5 0 0,-3 6-1,2 1 1,-4-1-35,5-6 0,-3 2-2,2 5 0,-2-5-18,9 4 0,-7 2 43,7-1 1,-7 1-3,7-2 0,-1-3-64,7 3 1,-6 2-17,-1-1 1,-1 1 5,2-2 0,1-3-103,-7 3 1,5-2 118,-6 2 0,1-4 1,-7 5 0,0 1 91,0-1-76,0-1 1,0-4 5,0 4 0,-7-4 37,1 5 0,-7-5 42,7-2-10,-9 0 174,13 0 53,-15 0-222,6 0 17,-8 0 643,0 0 1,0-9-635,0-3 1,3-7-410,3-6 0,-4 1 152,4-7 0,-4-1 11,-2-6 0,0 0 81,0 0 1,0-2-23,0-4 0,0 0 82,0-13 0,0 2 6,0-14 0,7 5-58,-1-5-1,2-3 27,-1-10 0,-3 2-129,9-9 1,-7 5 254,7-11-1673,-9 5 1591,0 34 0,0 0 0,0 3 0,-1 1-5,-1-5 1,2 0-1,2-3 1,1 0-165,-4 0 0,0-1 1,3-3-1,1-2 150,-4 0 1,0-1 0,1 0 0,0-1-7,0-4 0,-1-1 0,-2 3 0,0 1 26,2-4 1,0 0-1,-1 2 1,0-1-10,2-1 1,-1 1-1,-2-3 1,0 0-171,2 2 1,0 1 0,-2-2-1,0 0 209,-1 1 0,0 1 1,-1-3-1,0 0 63,-2 2 1,0 1-1,2-3 1,0 0-36,-2-1 0,-1 0 0,0-3 0,0 0 46,0 0 1,1 0 0,0-2 0,0 0-69,3-1 1,0-1 0,-1 2 0,0 0-152,-2-4 1,0-1 0,2 1 0,0 0 159,-3 2 1,1 1 0,2 0 0,0 0 4,1-3 1,0-1 0,0 3 0,0 0-63,0-5 1,0-1-1,0 2 1,0 1 15,0 0 1,0 1 0,0 2-1,0 0-35,0-3 0,0 1 0,0 2 1,0 0 25,0-6 0,0 1 0,3 1 0,1 1-2,-1 0 1,0 1 0,0 2 0,0 0 1,-3-3 1,0 1-1,3 2 1,0-1 10,1-4 0,-1-1 0,1 4 1,0 0-15,0 2 1,-1 1-1,-2 0 1,0 0 10,1 0 0,2 0 0,0 3 1,0 0-60,-1-7 0,1 1 0,2 5 0,0 2 33,-2-1 0,-1 0 0,3 2 1,0 0 79,-2 1 1,-1 0 0,1 0 0,0 0-68,0 1 0,-2-1 0,-1 1 0,1 0-8,1 2 0,0 1 0,-2 0 0,0 0-59,-1 3 1,0-1 0,0 3 0,0-1 94,0-1 0,0-1 0,0 6 0,0 0 5,0 0 0,0 1 1,0 3-1,0 0 24,0-3 0,0 0 0,0 1 0,0-1 7,0 0 0,0 0 0,-1 4 0,0 2-36,-2 3 1,0 1 0,1-1 0,1 0-17,-2-3 0,0 0 1,2 0-1,0 1-17,0-2 1,2 2 0,2 2 0,0 0 124,0 0 0,1 1 0,3-1 0,0 0-212,0-3 1,-1 0-1,2 4 1,1-1 38,1 0 0,-1 1 0,3-47 76,-5 50 1,-1-1 0,0-39-75,7 1 1,-9 9 115,3-2 1,-5 6 489,-2 7 0,0 1-358,0 5 0,0 10-105,0-4 1,0 11 586,0-5 0,-7 9-505,1-2 0,-2 4 366,1 2 1,5 6-702,-4 1 1,4 1 366,2-1 0,0-5-472,0 4 0,0-4 131,0-2 1,0 7 100,0-1 1,0 1-81,0-7 1,0 0-177,0 0 1,6 6 277,0 1 1,1 5 176,-7-5 1,0 7 44,0-1 1,0 4 28,0 2-97,0 0 1,0 0-88,0 0 1,-7 7 88,1-1 22,0 0 2,6-6-357,0 0 164,0 0 59,0 0 1,-7 7-5,1-1 0,0 7-184,6-7 1,0 7 144,0-7 61,0 9 0,-2-11 29,-5 9-24,5 0 0,-6 4 75,8-5 39,0 5-80,-9-6 33,7 8-207,-6 0 62,-1 0-277,7 0 188,-14 0 47,5 0 0,-8 0 88,0 0 1,6 0-71,1 0 6,-1 0 1,-6 0 11,0 0 1,0 0 109,0 0 0,0 0-57,0 0 1,-2-2-38,-4-5 1,2 5 16,-9-4 0,3 4-10,-3 2 1,-4 0 17,5 0 0,-12 0-2,-1 0 1,-6 0-10,5 0 1,-7 0 3,1 0 1,-10-2 25,-2-5 1,-3 5-14,3-4 1,2-3 4,-8 3 1,-3-7-234,-10 7 1,2-7 233,-9 7 1,7-6-11,-7 5 0,-1-1 0,40 4 0,-1 1 1,-48 1 74,45 0 0,0-2 0,4 0 0,-1 0-42,-3 1 1,1-1 0,0-2-1,0 0-151,0 2 1,-1 1 0,-3-1 0,0 0 144,0 0 0,0 2 1,2 0-1,0-1-23,-5-3 1,0 0 0,5 3-1,-1-1-7,-4-2 1,0 0 0,-2 3 0,1-1-62,1-2 0,0 0 0,-1 3 0,0-1 49,1-2 1,0 0-1,-2 3 1,0-1-11,-5-2 1,1 0-1,-1 3 1,1-1-9,0-2 1,-1 0 0,0 3-1,-1 0-8,-1-4 1,-1 1 0,2 3 0,-1 0-235,-3-4 0,-1 1 0,3 3 0,1 2 275,-4-2 0,0-1 0,2 2 1,-1 0 55,0-1 0,-1 0 1,-2 1-1,0 0-64,2-5 0,1 1 1,-2 3-1,0 2 9,1-2 0,1-1 0,-2 0 0,0-2 30,5 0 1,-1-1 0,-3 2 0,-1 0 46,1-2 0,0 1 0,2 3 0,1 0-49,0-4 1,1 1 0,0 3 0,1 0-7,-1-4 1,-1 1 0,-1 3 0,-2 0-69,-2-4 1,-1 1-1,3 3 1,0 0 62,1-4 0,-1 1 0,1 4 0,1 0-8,-2-1 0,0 0 0,-2-2 0,1 1-37,1 1 1,0 0 0,-2-1 0,-2 2 2,-1 1 1,-2 2-1,3-1 1,-2 0 13,-3 0 1,0 0-1,6 0 1,0 0-1,-3 0 1,0 0-1,4 0 1,1 0 33,-5 0 1,0 0 0,2 0-1,0 0 64,1 0 1,0 0-1,0 0 1,0 0-20,0 0 0,1 0 1,0 0-1,0 0-45,2 0 1,1 0-1,-2 0 1,0 0-3,4 0 1,1 0 0,-4 0 0,1 0-18,2 0 0,0 0 0,-2 0 0,-1 0-40,3 0 0,1 0 0,-4 0 1,1 0 26,2 0 0,0 0 1,0 0-1,-1 0-63,2 0 1,-1 0 0,2 0 0,-1 0-33,-3 0 1,-1 0 0,1 0 0,0 0 55,0 0 0,-1 0 0,-1 0 1,1 0 78,3-1 0,0 2 1,-3 1-1,-1 2-37,1-1 1,1 0-1,0 1 1,0-1 1,0-3 0,-1 0 0,1 2 0,1 2-20,-2-1 1,0 0-1,-2 4 1,0-1 2,2-3 0,1 0 0,3 3 1,-1 1 55,-3-4 1,1 0 0,4 3 0,1 1 90,-9-4 1,0 0 0,5 3 0,1 1-80,-3-4 0,0 0 0,7 3 0,0 1-21,-4-4 1,0 0-1,5 1 1,0 0-5,-5 0 1,1-1 0,1-2-1,1 0-22,0 2 1,1 0-1,0 1 1,-1 1-31,1-2 1,0 0 0,-1 1 0,1 0 47,-1 0 0,1-1 0,0-2 1,-1 0-2,1 2 0,0 0 0,1-1 0,1 0-2,-2 2 0,-1-1 0,3-2 0,0 2 2,-6 3 1,1 1 0,4-4 0,1 0-168,1 3 0,0 1 0,0-4 0,-1 0 161,-2 3 1,-1 0 0,1-2 0,0-1-20,-1 3 1,1 0-1,0 0 1,1-1-10,2 1 0,0 1 0,0 1 0,-1 0-6,1-1 0,0-1 0,3-1 1,0 1 9,-7 0 0,1 0 0,5-3 0,0 1-6,-3 2 1,1 0 0,6-3-1,0 1-19,-2 2 1,-2 0 0,3-3 0,-2 1-4,-3 2 0,0 0 0,1-3 0,2 1 19,3 2 0,0 0 0,-1-3 0,0 1 5,-2 2 0,0 0 0,2-3 0,0 0 53,-2 4 1,0-1-1,-1-1 1,0 1-40,0 0 0,1 0 0,2 3 0,1-1 5,-1-2 0,2 1 1,1 1-1,0 1 13,-5 0 1,0 1 0,2-4-1,0 0 52,1 1 1,0-1 0,3-1-1,1 0-58,-1 1 1,0 1-1,4 1 1,-1-1 11,-3-4 0,1 0 1,-46 10-42,48-10 0,1 0 1,-2 3-1,0 1 19,2-4 0,-1 0 0,0 4 0,1 1-143,-45 5 1,0-3 54,0 3 1,-1-7 8,45 0 0,0 1 0,-39 3 65,-5 3 0,4 4-8,-4-5 1,1-1 28,-1 2 1,2-7 128,5 6 0,-3-5-118,9 5 1,0-1 182,6 2 0,0-3-170,0-4 1,6-1-22,1 7 1,1-7 455,-1 1 1,4 2-469,8-1 1,-4-1-8,4-6 1,-4 2 379,10 4 0,-2-4-383,3 5 0,-3-5 271,9-2 1,-7 6-281,7 1 1,-7-1 157,7-6 0,0 0-141,6 0 0,-2 2 65,-4 4 1,6-4-65,0 5 1,0-5 0,6-2 0,-1 0-4,1 0 0,-4 0 2,4 0 1,3 2 12,-3 4 0,7-4 5,-7 5 0,9-5-10,-2-2 0,-2 0-4,1 0 0,-1 0 0,2 0 1,4-6-4,-5-1 1,3 1-2,-2 6 1,4 0 23,-5 0 1,3 0 1,-2 0 1,4 0-14,-4 0 1,4 0-5,2 0 0,-7 0 30,1 0 1,0 2-15,6 4 0,0-4 25,0 5-84,0-5-2,0-2-440,8 0 1,7 0-670,17 0 0,12-2-544,26-5 0,18-14 989,-23 3 1,3-2 414,6 2 0,2-2 0,4-6 0,2-2 0,3 3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00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191 968 7291,'-19'0'0,"8"0"0,3 2-241,8 5 507,0-5 1,-2 12-20,-5-7 1,5 1-183,-4-2 1,4-1 31,2 7 0,0 1-20,0 6 1,0 0 196,0 0 0,0 2-170,0 4 0,0-2 19,0 9 1,0 0 70,0 6 0,-2 2-28,-5 4 1,5 2-156,-4 5 1,-3 4 132,3-5 1,-7 7-96,7 6 0,-7-4 63,7 5 1,-6-5-4,5-3 1,-1 1-7,1 0 1,5 2 3,-4 4 1,-2-4-68,1 5 0,1-5-14,6-2 0,0 0 63,0-1 1,0-5 14,0 0 1,0-7-188,0 6 1,0-7 88,0 1 0,0 2-29,0-2 1,6-6 35,1-6 1,-1 0 1,-6 5 0,0-1-18,0-4 1,0 4-4,0-5 0,0-1-24,0 1 1,0-7 52,0 1 0,0 2-48,0-1 1,0 1 28,0-2 0,0-4-4,0 5 0,0-5-32,0-2 1,0 0-2,0 0 1,-6-7 26,-1 1 4,1-9 1,6 7-681,0-5 302,0-4 1,0 4-484,0-12 0,2-13 40,4-12 823,5-5 0,16-11 0,3-1 0</inkml:trace>
  <inkml:trace contextRef="#ctx0" brushRef="#br0" timeOffset="2070">247 1082 7933,'0'-19'-617,"0"0"0,0 0 312,0 0 196,0 9 0,-2-1 134,-4 5-5,4 4 1,-13-9 20,9 5 58,-9 4 1,5-7 170,-9 9 0,6 0-26,0 0 34,1 0 1,-1 0 14,0 0 263,9 0-578,-4 0 0,8-2 111,0-4 1,2-11-73,4-8 0,5-9 62,8 2 1,0-4-19,0-2 1,0 1-27,0-1 0,2 0-20,4 0 0,-4 0-19,4 0 0,-4 6-9,-2 1 1,-6 7-81,0-1 0,-3 4 131,3 2 1,-3 2 58,-3 5 97,-5 3 295,6 1-443,-8 6-9,0-7 0,0 7-140,0-4 227,0 4-1,0-7-64,0 9-944,0 0 726,-8 0 154,6 0 0,-9 0-9,5 0-60,4 0-21,-15 0 443,6 0 87,-8 0-82,9 0-165,-7 0-96,15 0-70,-7 0-43,9 0 217,0 0-157,-8 0 172,6 0-156,-7 0 24,9 0-73,0 0 111,0 9 0,3-7 48,3 4 0,-2-4-102,9-2 1,-1 0 7,7 0 0,-4 0-28,4 0 1,-4 0 19,10 0 1,5 0 2,1 0 1,-1 0-19,1 0 0,1-2-11,6-4 1,6 4-38,0-5 0,1 3-11,-7-2 1,6 2-1,0-9 0,13 7-6,-6-7 1,8 7-56,-9-7 0,5 0 51,2-6 0,0 7-10,0-1 1,-3 1 14,-3-7 1,4 6-7,-5 0 1,-1 3 0,1-3 1,-5-4-3,5 5 0,-10-3 12,-2 2 0,0-2-5,-6 9 1,-5 0-1,-2 6 0,-3-7-44,-4 1 26,1 0 1,-6 6 71,0 0 12,-9 0 83,4 0 329,-8 0 331,0 0-1097,0 8 401,0 3 1,0 8-84,0 0 1,-2-7 72,-4 1 1,4 0-32,-4 6 1,3 6 12,3 0 1,-2 0-17,-4-6 1,4 7 13,-4-1 1,3 7-36,3-7 1,0 9-6,0-3 0,0-1 7,0 1 0,-2 3 12,-4 10 1,4-4-52,-4 5 0,3 7 45,3-1 0,-6 8-5,0-9 0,0 14-56,6 5 0,0-3-5,0-3 1,0 2 41,0-2 0,0 3-6,0-3 1,0-2 22,0 9 1,0-9-19,0 2 0,2 2 10,4-2 0,-4 3-5,4-3 1,3-6 2,-3 0 0,3 6-24,-3-6 1,-4-2 0,4-5 0,3 1 44,-3 6 1,7-7-4,-7 1 0,0-3-51,-6 3 1,7 2-4,-1-9 0,0 6-18,-6-5 1,0-1 35,0-6 0,7 6-14,-1 0 0,0 1 13,-6-7 1,0-7-1,0 1 0,0-1 9,0 7 0,0-6-2,0 0 1,0-9-18,0 2 1,0 2 12,0-1 0,2-1 0,5-6 1,-5 0-7,4 0 1,3 6-23,-3 1 0,0-1 8,-6-6 0,7 0-4,-1 0 0,0 0 2,-6 0 8,0 0 0,0 0 81,0 0 0,0 0-70,0-1 0,0-5 0,0 0 1,-2-7 15,-4 7 150,4-9 0,-7 7-243,9-5-1,0-4 57,0 6-25,0 1 56,0 1 0,0 3 17,0 0-28,0-9 34,0 4 1,-2-1 481,-4-1-377,4 0-93,-15-6 44,6 0-52,-8 0 1,7 0 95,-1 0-84,0 0 1,1 0 11,-1 0 0,7-6-63,-7 0-2,0-1 1,-5 1 0,-1 0 1,6-3-3,0 3 0,1 4 3,-7-5 0,-7-1-13,1 2 1,-7-3 13,7 3 0,-9 4-10,3-4 1,-5 3-9,-2 3 0,-6-2 5,0-4 1,-7 4 72,7-4 1,-7 3 0,7 3 1,0 0 125,6 0 1,-7 7-159,1-1 1,0 0 8,6-6 1,-6 0 8,0 0 0,-7-2-2,7-4 0,-9 2-75,2-9 1,-3 7 79,-3-7 0,2 7 46,4-7 0,-3 9-103,3-2 1,5-5-2,1-2 1,7 3 16,7-3 0,-3 7 0,9-7 0,2 7 32,10-7-327,-4 1 0,13-1-67,-9 0 100,9 1 1,-4-1-605,8 0 1,0 7-1019,0-6 1215,8 7 0,3-9-188,8 7 1,0 1 238,-1 6 1,1 2-361,0 4 966,0 5 0,9 8 0,1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133 152 8153,'6'-12'0,"1"-1"0,-1 0 0,0 1 0,3 1 404,1 3-21,-6-7 1,7 7 348,-5-5 247,-4-4-131,15 7 180,-15-1-367,7 3-168,-9 8 495,0 0 1,-2 10-436,-5 9 0,-3 2-122,-9 11 0,0-1-42,0 7 0,0 2-163,0 5 1,0-5-1,0 4 0,6-2 25,1 2 1,1-2-32,-1 9 1,1-9-151,5 2 0,4 3 149,-5-3 0,5-6-312,2-6 1,0-7 84,0 7 0,6-9-138,1 2 1,1-4-28,-1-2 1,1-6-58,5-1 1,3-7 166,-3 1 0,-2-4 12,1-2 0,3-4-64,10-9 0,-1-2-155,7-16 1,-6 5 3,7-5-1,-2-1-179,1-6 0,3 9 193,-9 3 1,-2 5 27,-10 2-23,4 9 54,-7 1 282,1 9 0,-3 15 94,-8 4 1,-8 11 367,-5-5 0,3 9 151,-3-3 1,0 5-318,-6 2 1,7-2 63,-1-4 1,9-3-100,-2-4 0,4-4-99,2 5 0,0-12-13,0-1 1,6-7-166,0 7 0,9-9 39,-2 3 1,10-7 115,2-7 1,9-3-146,-3-9 1,5-9-185,2-3 0,2-5-43,4-2 0,-4-2-37,5-4 1,1-3-70,-2-3 1,-1 3 146,-12 9 1,3 1 42,-9-1 0,0 6 86,-6 0 0,0 9 150,0-2 0,-6 4-169,0 2 0,-9 6-12,2 1 859,-4 7-234,-2-3-279,0 8-1032,0 0 0,-6 2-1381,0 4 0,-3 3 763,3 3 0,4 5-438,-5-4 1,-1 10 1132,2 2 1,-1 1 245,7-7 0,0-7-1172,0 1 0,2 0 204,5 6 1337,-5-9 0,6 7 0,-8-7 0</inkml:trace>
  <inkml:trace contextRef="#ctx0" brushRef="#br0" timeOffset="246">1100 664 7456,'11'0'521,"-3"0"190,-8 0 707,0 0-1049,0 9-123,0 1 1,0 9 30,0 0 1,0 0 120,0 0 1,-6 0-102,0 0 0,-7 0 278,7 0 1,-9 2-20,2 4 0,-4-3 15,-2 3 1,7-10-205,-1-3 1,7 1-97,-7 6 1,7-9-169,-7-3 321,9 3-956,-5-8 0,9 5 420,0-14 0,9 3-1160,4-9 0,3 1 577,3-7 0,0 0 270,0 0 0,0-6-415,0-1 0,0 1-923,0 6 1763,0 0 0,0-8 0,0-3 0</inkml:trace>
  <inkml:trace contextRef="#ctx0" brushRef="#br0" timeOffset="408">1309 418 8220,'10'-19'1247,"-1"6"0,-9 1-727,0 7 199,0-11-42,0 13-81,0-5-72,0 8-1711,0 0 876,-9 8 0,7-3-1015,-4 7 1,4 1 1325,2 6 0,0 0 0,0 0 0</inkml:trace>
  <inkml:trace contextRef="#ctx0" brushRef="#br0" timeOffset="950">1783 399 8603,'0'-19'3625,"0"8"-3132,0-5 654,0 13-667,0-5 0,-6 16-66,-1 5 0,-5-2-82,5 1 0,-14 7 77,2 6 1,-4 3 102,4-3 1,-6 5-76,0 8 0,-3 0-191,3-1 1,-2 8-1,-5-1 1,-2 7 494,9-7 0,0 6-259,6-5 0,-7 5-185,1-6 0,0 7-128,6-7 0,0 7-194,0-7 1,6 0-368,1-6 1,7-6 348,-1 0 0,-2-9 103,1 2 0,1-4-39,6-2-3861,0 0 2345,0-8 0,2-3 123,4-8 0,-1-2 477,7-4 1,-5-5-179,5-8 0,-5-8 500,5-5 1,-8-4-62,3-2 1,-5 0 315,-2 0 1,-6 7 317,-1-1 0,-5 9 245,5-2 0,1 4 163,6 2 1,0 0 406,0 0 1,0 6 637,0 0 1346,0 9-1260,0-13-882,0 15 0,6-8-284,1 3 0,7 5-127,-1-4 1,4 4 441,2 2 0,0 0-474,0 0 0,0 0-410,0 0 0,2 0-244,4 0 1,-2 0-687,9 0 0,-9 0 446,2 0 0,3 0-409,-3 0 0,0 6 26,-6 1 0,0 1 1063,0-2 0,0-4 0,0 7 0</inkml:trace>
  <inkml:trace contextRef="#ctx0" brushRef="#br0" timeOffset="1167">1897 930 8199,'10'0'1177,"-1"0"325,-9 0-418,0 0-597,-9 8 1,5 3 229,-9 8 0,3 0-229,-3 0 1,-4 0-114,5 0 1,-5 6-130,-2 0 1,2 1-422,4-7 0,-1 0 195,7 0 0,-1-7 383,2 1-971,4-9 0,-1 2-1243,10-12 1,14-5 720,-2-7 0,12-10-343,1-3 0,-5-5 1433,-1-2 0,3-9 0,1-1 0</inkml:trace>
  <inkml:trace contextRef="#ctx0" brushRef="#br0" timeOffset="1311">2068 664 8199,'6'-25'103,"0"0"0,3 0 268,-3 6 0,-4 6 570,4 0 624,-4 9-16,-2-4-1067,0 8 1,0 2-158,0 4 0,0-2-12,0 9 0,0-7 578,0 7-979,0 0-867,0 6-772,0-1 0,3-5 372,3 0 1355,-4-9 0,15 13 0,-7-7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3281 115 8202,'0'-19'607,"0"0"-96,0 0-242,0 0 1,0 6 633,0 0-322,0 9-291,0-4 1,-2 8-4,-4 0 1,2 2-33,-9 4 1,1 5 341,-7 8 1,-7 8-27,1 5 0,-15 12 14,2 7 0,-13 12-152,1 6 1,-13-1-278,-7 1 1,33-34 0,0 0 147,0 3 0,-2 0 0,-2 0 1,-2 0 4,-1 0 0,0-1 0,1 1 1,1-2-136,1-1 1,0 0-1,2 1 1,0-1 88,-37 29 1,3-8-313,3-5 1,7-9 186,12 2 0,7-6-639,12-6 1,5-5 422,8-8 1,2 0-2676,5 0 1283,3-8 1436,9 6 0,4-15-1142,9 4 0,4-12-2409,21-7 3585,-5-4 0,22-2 0,-6 0 0</inkml:trace>
  <inkml:trace contextRef="#ctx0" brushRef="#br0" timeOffset="829">550 1556 8144,'-2'-11'341,"-2"3"0,-4 2 463,-3-1 1,-2 1-549,-6 6 0,0 9 433,0 3 1,-2 11-210,-4 3 1,-2 14 29,-5-2 0,-2 10-123,9-4 1,-9 15 60,3-2 0,-5 4-91,-2-4 1,6 0 72,1 0 1,8-8-188,-3-5 0,12-11 0,1-1 0,9-9-284,-3 3 140,5-5 1,11-11-296,3-4 0,16-6-182,10-6 1,2-13-370,10-12 1,3-5 483,10-2 1,-4 0 35,4 0 1,-6 8-378,-6 5 1,-7 6 94,-12 7 0,-5 3-165,-8 9 418,0 0 0,-8 2 1167,-5 5 1,-12 9-193,-7 10 1,-4 5 136,-2-5 0,-6 5-382,0-5 0,-1 7 86,7-1 0,0-3-26,0 3 1,3-9-135,3 2 1,-2-3-198,9-4 1,0-5 52,6 0 0,2-7-123,4 7 1,4-9 66,9 2 0,9-4 56,3-2 0,5-8-56,2-5 1,6-6-190,1-6 1,-1 4-223,-6-4 1,0-3-489,0 3 1,-7-7 332,1 7 0,-9-7-142,2 7 0,-3 0-412,-3 6 0,-3 0-132,-3 0 217,-5 0-1133,1 0-1658,-7 9 3626,-2 1 0,-11 9 0,-8 0 0</inkml:trace>
  <inkml:trace contextRef="#ctx0" brushRef="#br0" timeOffset="1195">1669 1878 8129,'11'-19'600,"6"1"1,-13 5 537,9 0-721,-1 9 1,1-4 61,0 8 30,-9 0 6,4 0 0,-10 8-64,-4 5 1,-5 4-32,-8 1 0,-2 8-117,-4-1 0,2 9 82,-9-3 1,0 5 106,-5 2 0,-8 0-95,1 0 0,-2 0-158,1 0 1,5 2 14,-4 4 1,10-10 404,3 4 0,8-11-275,-3 5 0,12-9-147,1 2 0,9-10 78,-3-2-318,14-1 1,12-1-509,12-5 0,5-4 395,2-2 0,8-6-576,5 0 1,10-9 330,2 2 0,-2 5-1522,-10 2 0,2-3 413,-9 3 0,0-1-47,-6 7 0,-8 0 567,-5 0 950,-4 9 0,-2-7 0,0 6 0</inkml:trace>
  <inkml:trace contextRef="#ctx0" brushRef="#br0" timeOffset="1703">1859 2523 8129,'13'0'1247,"-1"0"1,-5 0 463,5 0-1031,1 0 0,12-2-248,0-4 1,3 2-157,-3-9 1,5-6-23,8-6 0,2-7 0,4 7 1,-4-9-553,4 3 0,0-5 283,-6-2 1,5 2-114,-12 4 1,3-3 141,-3 3 0,-3 5 233,-9 1-89,0 5 233,-9 2 320,-1 9-394,-9-7 0,0 17-19,0 0 1,-2 2-41,-5 11 0,3 1 12,-9 12 1,3-3 20,-3 8 1,-1 1 156,7 6 0,-8 2-107,3 4 1,-3 5 43,2 8 1,-3-3-582,3-3 1,2 2 224,-1-9 0,5 0-1183,-5-6 1,8-2 151,-3-4 828,5 3 1,2-14-1601,0 5-432,0-14 0,0-5 1171,0-14 1,0-5 199,0-14 0,0-3 404,0-9 1,-6-2 198,-1-4 0,-5 2 662,6-9 1,-7 9-351,7-2 1,-1 12-269,7 7 1,0 4 873,0 2 1,0 6 3409,0 0-2153,0 9-244,0-4-1058,0 8-729,0 8 0,9 3 259,3 8 0,-1-7 83,1 1 1,3 0-2214,11 6 1,-5-7 226,4 1 1732,-4-1 0,6 7 0,3 0 0</inkml:trace>
  <inkml:trace contextRef="#ctx0" brushRef="#br0" timeOffset="2095">2637 2561 8129,'-19'11'0,"0"6"1211,8-7-308,-6 1 708,15-3 874,-6-8-1620,8 0 377,8 0-750,3 0 1,8-2-339,0-4-84,8-5 0,3-14-104,7 0 0,8-9-282,-1 2 0,0-1 385,-6 1 0,0-2 185,0 9 1,-2-5-821,-4 11 0,-5-4 215,-8 11 1,0 3 95,0 3 417,-9 4 271,-1 2 1,-9 10-12,0 9 0,-9 9 185,-3 10 1,-7 2-165,-7 4 0,5-2-78,-4 9 1,4-3 167,2 3 1,2-3-121,5-4 0,-3-10-159,8 4 1,1-13 164,6 1 30,0-5-195,0-11 1,9-1-16,3-9 1,13-11-357,7-8 1,10-6-536,3-7 1,1-4-673,-2 5 0,-2-3 623,9 3 1,-9-3 270,2 8 1,-2-1-355,3 2 0,-7 10-1575,0-4 1,-3 11 577,-9-5 1781,-1 9 0,-6-5 0,0 9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55 8094,'11'-8'133,"-1"3"0,-3-7 2739,5-3-2562,-3 7 0,-1 1 47,-8 14 1,0 3 309,0 9 0,-8 2-186,-5 4 1,-4 5-91,-2 8 1,-8 6-109,-5 0 0,-4 9 0,-2-2 0,-2 3 137,-4 3 1,-2 0-134,-5 0 1,-2-2-52,9-4 0,-4 1 102,10-8 1,-2 1-145,14-7 1,1-9 1,6-4 0,9-3-51,3-4 0,5 1 4,2 0 0,2-8-155,5-5 1,12-4-5,12-2 0,13 0 94,7 0 1,-2 0 11,1 0 0,1-6-52,6 0 1,-3-7-207,-3 7 1,2-1 127,-9 7 1,-6 0 61,-7 0 1,-7 0-38,1 0-290,-4 0-593,-2 0 632,-9 9 1,-1-5 146,-9 9 0,0-7-926,0 7-2568,0-9 2317,0 13 0,0-13-1472,0 9 2762,0-9 0,8 13 0,3-7 0</inkml:trace>
  <inkml:trace contextRef="#ctx0" brushRef="#br0" timeOffset="549">1043 1117 8094,'9'-10'2320,"-7"-7"1,17 6-846,0-8-1016,0 0 1,17-2-53,-5-4 1,7-5-153,6-7 1,-1-1-185,7 0 1,-1 0 99,1 0 1,3-2 64,-9-5 0,7 5-17,-7-4 1,-6 2-387,-6-2 0,-9 4 91,2-5 1,0 5 21,-6 3 0,2 7 52,-14 5 1,5 4 35,-5 2 722,-1 8-211,-6 3-201,0 8 1,-2 8 16,-4 5 1,-3 4 203,-4 2 1,-1 8-81,7 5 1,-5 6-33,5 6 1,-7-2-101,1 9 1,2-1 176,-1 7 0,5 0-178,-5 0 0,6-7-89,-7 1 1,9-7-28,-3 7 0,5-9 29,2 2 1,0-12-1788,0-7 0,0-4-1295,0-2-1049,0 0 2435,0 0 603,0-8-1816,0-3 1202,0-25 0,0-4 871,0-17 0,-8 0 238,-5 0 1,-4-2-306,-2-4 0,0 10 864,0-4 0,3 13 289,3 0 0,2 4 2,5 2 498,4 0 787,-6 0 1609,8 8-2167,0-6-455,0 15-428,0-6 1,8 14-97,5 1 1,3 5-1,3-6 1,7 9-958,-1-2 1,9-3-1367,-3 3 0,-1-2-1795,1 1 3853,1 5 0,-2-6 0,-3 8 0</inkml:trace>
  <inkml:trace contextRef="#ctx0" brushRef="#br0" timeOffset="1048">2106 909 8094,'-19'8'0,"6"-6"0,0 4 524,9 5 0,-11-7 759,9 9 0,0-7 956,6 7-794,-9-9-865,7 13 1,-6-7 0,8 9 0,2-8-223,4-5 0,-2-4-122,9-2 0,0 0 0,6 0 1,6-4 28,0-9 1,9-1-703,-3-18 0,7 0 107,7-5 1,-5-1-174,4 0 0,-4 6 284,-2 0 1,0 3-38,0-3 1,-2 5 462,-5 8 0,3 0 38,-9 0-374,1 9 279,-7-7 0,-7 15 1128,1-5-931,-9 5 0,4 4 46,-8 5 1,0 3-243,0 9 0,-2 0-85,-4 0 0,2 8 307,-9 5 0,0 4-135,-5 2 0,-1 0-65,0 0 1,0 6 114,0 0 0,0 2 581,0-1 1,0-5-381,0 4 1,6-4-188,1-2 1,7-8-151,-1-5 1,4-4-126,2-2 1,2-2-14,4-5 0,1-3 96,12-9 0,-5-2 126,12-5 0,3-3-210,3-9 1,4-6-1002,1-1 0,8-7 367,-1 1 1,0 2 79,-6-1 1,-6 8 187,-1-3 0,-1 7-64,2 7 0,-3-3-120,-4 9 1,-10-1 153,4 7 0,-4 0 134,4 0 0,-7 0-295,1 0-1629,-9 0 1,11 2 441,-9 5 1,1-3 1717,-7 9 0,8-9 0,3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380 323 8178,'6'-19'195,"1"0"158,-3 0 1,-2 0-95,-2 0 1,-6 7 46,-1-1 0,-8 9 137,3-3 0,-5-1 17,-2 2 0,-6-1-49,-1 7 0,-5 3-106,5 3 1,-5 2 17,6 5 0,-7 10 112,7-4 0,-1 6-49,7 1 0,0-3-126,1 8 0,7-5-16,5 5 1,4-5 14,2 5 1,0-8-29,0 3 0,8-7-71,5-7 0,6 3-112,6-9 1,-2 1 168,9-7 1,-1-9-5,7-3 1,6-5-482,1-2 0,-3-6-258,-11-1 0,3-5 358,-9 5 0,1-5 43,-7 5 1,-7 1-1371,1 6 980,-9-8 1,-4 6 110,-12-5 0,-5 12 75,-2 1 0,-9 9 51,-3-3 0,-5 7-291,-2 7 1,6-3 119,1 9 0,8-1 204,-3 7 1,7 0-16,7 0 0,3 0 260,9 0 0,-8 0 0,-3 0 0</inkml:trace>
  <inkml:trace contextRef="#ctx0" brushRef="#br0" timeOffset="876">987 380 8178,'10'-8'901,"-1"-3"1,-11-6-627,-5 5 1,-3 3 104,-9 9 1,0 0-44,0 0 1,-2 2 80,-4 5 0,3-3-132,-3 8 0,4 3 81,2 10 1,0-3-21,0 3 1,0 2-104,0-1 1,9 5 28,3-6 0,5 1 277,2-7-306,0 0 1,9-3-73,3-3 1,12-4-116,1-9 1,2-3 16,-1-3 0,3-11-242,9-8 0,6-9-76,0 3 1,1-7-333,-7-7 1,6 5 410,0-4 1,0 2-146,-6-2 0,-6 4-259,0-5 0,-7 5 271,6 2 1,-9 7 240,-3-1 0,-3 15 34,-9-2 690,-1 13-284,-6-2 0,-2 10-191,-4 4 1,-1 5-84,-12 8 0,5 0 111,-12 0 1,5 6 368,2 0 0,-2 9-153,-4-3 1,4 3 39,-4-2 1,3 4-177,3-5 0,7 3-40,-1-2 0,9 3 81,-2-3 1,4-5-251,2-1 1,0 1 152,0-2 1,8 1 30,5-7 0,3-7-476,3 1 0,3-7 90,3 7 0,-2-9-27,9 2 1,-7-3-70,6-3 0,1-3-242,6-3 1,0-4-38,0-9 0,0-2 197,0-5 1,-7 5 85,1-4 1,-9 4-29,2 2 0,-3 0-442,-3 0 0,-7 0 324,1 0 1,-9 6 227,2 1 239,-4-1 666,-2-6-664,0 9 1,-2 1 156,-4 9 0,2 0 55,-9 0-81,0 9 0,-5 1 522,-1 9 1,2 0-235,4 0 0,-4 6 60,5 1 0,1 1-234,-2-2 1,3-2 6,-3 9 0,3-7 19,3 7 0,5-9-108,-4 2 0,4-10 206,2-2-329,8-1 0,3 5-661,8-4 1,2-7-93,4-12 0,5-5-510,8-8 0,-1 0 581,1 0 0,7 1-115,-1-1 0,-8 0 174,-11 0 1,2 8 168,-1 5 1,-7 4 48,-7 2 1,-7 2-48,1 4 1152,4 5 0,-8 8-412,5 0 0,-7 0 130,-7-1 1,3-5-138,-8 0 0,7-7 1203,-1 7-760,-4-9-380,7 13-15,-5-15-218,8 6-1604,0-16 0,0 4 483,0-9 1,8 9-67,5-2 1,-2 3-66,1 3 1,1-6-606,6 0 0,0-1-327,0 7 0,0 0 1913,0 0 0,8 9 0,3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266 2144 8343,'-19'12'29,"0"-1"0,0 0 0,0-3 201,0 0 0,7 5-21,-1-7 2309,9 1-769,-5 1-1101,9-6 1,9 5-310,3-14 0,7-3-46,7-9 1,-3 0 177,8 0 0,-5-9-84,5-3 0,1-13-93,6-7 0,2-6-58,4-6 1,5-5-653,8-7 1,-1-8 441,1 1 1,-28 38 0,1 0-12,2 3 0,0-1 1,-3-2-1,1 0-133,1 3 1,1 0 0,-3-3 0,-1-1 32,22-37 0,-3 6 12,-9 7 1,-9 14 100,-4-2 0,-4 15-39,-2 4 0,-2 2 148,-4 11 0,-5 6 1369,-8 6-649,9 9 615,-7-5-1609,6 9 544,-8 0-495,0 0 0,0 9 211,0 4 1,-2 10 37,-4 2 0,4 7 243,-5-7 1,3 9-117,-2-3 1,4 7 85,-5 6 1,5-1 25,2 7 0,0-6-79,0 7 1,0 2-47,0 10 0,0-6-12,0 0 0,0 4 24,0-11 1,0 3-90,0-9 1,0-4-432,0 5 0,2-12 120,5-1 1,-5-3-109,4 3 0,3 2-339,-3-9 1,0 7 270,-6-7 0,2 0-369,5-6 0,-5-6-80,4 0 420,-4-1 0,-2 1-359,0-1-1862,0-7 434,0 3-195,0-8 1354,-8 0 1,4-8-444,-9-5 0,7-4 224,-7-2 1,0-6 512,-6 0 0,-6-7 652,0 7 0,-9-1 0,-4-1 0,-10-2 0</inkml:trace>
  <inkml:trace contextRef="#ctx0" brushRef="#br0" timeOffset="158">949 1670 8178,'-25'-7'-206,"-1"1"1,1-2 399,6 1 1,0 3 85,0-9 0,2 7 0,2-4 670,3 1-375,8-6 12,-13 13 278,15-15 124,-7 15 0,9-8-421,0 3 0,4 5-256,9-4 1,2 4-576,16 2 0,1 0 295,6 0 0,0 0-419,0 0 1,2 0 317,4 0 0,-4 0 74,4 0 0,3-6-74,-3-1 69,9 1 0,-13-3 0,6-1 0</inkml:trace>
  <inkml:trace contextRef="#ctx0" brushRef="#br0" timeOffset="412">1670 1385 8343,'0'13'0,"0"-1"0,0-5 306,0 5 713,0-7 0,0 11-154,0-3 1,0 4-8,0 2 1,0 6-383,0 1 1,-7 7-200,1-1 0,-2 10 726,1 2 0,3 1-355,-9-8 0,9-1-297,-2-4 1,4 2 359,2-9-240,0-8-194,0 0 1,8-24-17,5 1 0,4-19-216,2-13 1,2-2-452,4-11 0,-4 1-828,4-7 0,-4 6 619,-2 0 1,-2 16-35,-4-3-156,4 12 1,-7 1-1348,9 13 1,-6 3 1088,0 9 0,-1 0 329,7 0 0,0 6 734,0 1 0,0 7 0,0-3 0</inkml:trace>
  <inkml:trace contextRef="#ctx0" brushRef="#br0" timeOffset="867">2523 1461 8343,'0'-11'563,"-8"-5"-270,-5 3 1,-4 2-33,-2-1 0,-6 1 834,0-1-579,-1 3 0,5 9 61,-4 0 1,4 0-23,-4 0 0,4 2-45,2 5 1,0 9-176,0 10 1,0 10 152,0 2 0,2-1-75,4 8 0,-2-5-136,9-2 1,0 0 26,6 0 1,2-9 8,4-4 0,5-6-123,8-6 1,2-5-148,4-8 0,0-8-47,13-5 0,-4-18-286,10-7 0,3-21-735,-3-4 1,9-5 382,-3-8 1,-3 7 398,-3-7 0,-4-4-90,-2 10 1,-2-8-252,-5 9 1,-3-1 278,-9 7 1,-7 0 286,1 12 0,-7 5 339,7 1 989,-9 14 175,4 3-1108,-8 18 1,-2 4-104,-4 12 1,2 11 319,-9 8 1,3 9 99,-3-3 1,-4 7-195,4 7 1,-3 3-241,-3 9 1,-2 2 143,-5 4 1,3-2 189,-9 9 1,9-7-340,-2 7 1,6-11-185,6-2 0,5-9 206,8-10 0,0-2-556,0-5 1,6-3-2850,1-9 0,9-2 1075,3-5 1,3-3 79,9-9 1,-6 0 820,7 0 1152,-9-9 0,13-10 0,-6-10 0</inkml:trace>
  <inkml:trace contextRef="#ctx0" brushRef="#br0" timeOffset="1135">3092 1309 8343,'-13'19'760,"1"0"1,3 0-202,-10 0 1,11 6-227,-11 1 1,6 14 122,1-2 0,-3 6 868,9 0 1,-7-4-554,7 5 1,-1-5-128,7-3 0,2-5-341,5 0 0,-3-15-26,9 2 0,6-13-195,6 0 0,9-6 136,-3-6 0,3-13 59,-2-13 0,3-6-183,-3-6 1,2-2-1000,-3-5 0,-3-2 367,-9 9 1,2-6 97,4 5 1,-10 3-483,4 11 1,-7-3 365,1 9 0,-5-1-481,-8 7 1,3 9-248,3 3 932,-4-3 1,6 10-44,-8 0 395,0 0 0,9 25 0,1-4 0</inkml:trace>
  <inkml:trace contextRef="#ctx0" brushRef="#br0" timeOffset="1690">3718 1347 8280,'0'19'2892,"0"0"-2460,-8 0 1,3 2 593,-7 4 0,-1-1-394,-6 7 0,0 1-289,0 6 0,2-2-140,5-5 1,-3-3-435,9-9 1,-1-7-659,7 1-1010,0-9 639,0 5 1,9-24 570,3-4 0,-1-13-152,2 1 1,-3-5 317,3-2 1,1 0 201,-7 0 1,5 0 320,-5 0 0,5 2 55,-5 5 1,7-5-92,-1 4 1,4 5-43,2 2 0,0 3 78,0 4 0,0-1 0,0 0 0,6 2-1,0 4 1,7-2 0,-7 9 0,3-7 0,-3 7 0,-4 0 10,4 6 1,-10 0 649,-2 0 0,-7 8 37,7 5 1,-9 4 334,2 2 1,-4 6 158,-2 0 0,-6 9-540,0-2 0,-7 3-270,7 3 1,-9 7-112,2-1 1,-1 0 272,1-6 0,-2 0 34,9 0 0,0-2-4,6-5 0,0-3-385,0-9-473,0 0 229,8-9 1,2-4-136,9-12 1,3-11-364,3-8 1,-2-15 261,9 2 0,-3-4 38,3 4 0,1 0-308,-7 0 1,-1 9-120,-6 3 0,4 5 555,-4 2 0,4 9 697,-10 3-622,-5 5 1,7 4-126,-9 5 0,1 3 1156,-7 9 0,0 9-200,0 3 0,0 3-330,0-2 0,0 10-165,0-4 0,-7 4-1578,1-4 1,-2-2 52,1-5 1,5 3-593,-4-9 0,6 0-264,6-6 2096,5-8 0,8-3 0,0-8 0</inkml:trace>
  <inkml:trace contextRef="#ctx0" brushRef="#br0" timeOffset="1954">4780 1328 8242,'0'-10'673,"0"1"1,-2 9-340,-4 0 0,1 9-84,-7 3 1,-1 5 880,-6 2-98,9 9 1,-5-1-268,9 5 0,-7 6-139,7-1 1,-1 1 135,7 7 1,2-1-270,5-6 0,3 2-149,9-15 1,2 0-80,5-6 1,-3-8-1,8-5 1,-5-4-63,5-2 0,-8-14-485,3-5 1,-5-15 143,-2-4 1,0 0-122,0-6 1,-9 8-751,-3-2 1,-5 13 496,-2-7 1,-2 3-1145,-5 3 0,-5-5 750,-14 5 1,1 8 424,-13 5 1,-4 7 479,-15-7 0,-8 9 0,-3-5 0</inkml:trace>
  <inkml:trace contextRef="#ctx0" brushRef="#br0" timeOffset="2473">133 361 8438,'-19'-27'60,"0"8"124,0 0 815,0 17-581,0-7 0,3 13-154,3 9 0,5 2 23,8 16 1,0 16-1,0 10 0,0 14 60,0 5 0,8 10-139,-2-36 1,1 2-1,1 3 1,0 1 90,2 4 0,-1 0 0,4 7 0,0 1-343,0-1 0,-1-1 1,0 3-1,-1 1 205,-4 0 1,-1-1 0,2 1 0,-1-1-19,-4 1 1,0-1 0,0 4-1,0 0-93,-2-6 1,-2-1-1,1-5 1,0 0-17,0-3 1,0-2 0,0 43 252,0-4 0,0-13-193,0-19 1,2-2-1116,5-17 0,-5-2 317,4-10 0,-4-11-369,-2-8 378,0-9 0,0-6 761,0-17 1,2-11-1256,5-14 1,3-19 512,9-13 1,0-12-1140,0-1 1815,0-4 0,-4-4 0,-6 47 0,1-1 0,1-1 0,1-1 0</inkml:trace>
  <inkml:trace contextRef="#ctx0" brushRef="#br1" timeOffset="3791">380 494 11305,'-21'-19'-1198,"-4"0"1103,-5 8 0,-8-4 565,0 9 1,9-2 272,3 1-516,-3 5 0,10-8 230,0 3 61,0 5 0,19-6-343,0 8 0,19-2-67,19-5 1,17 3 137,14-8 1,15 5-67,11-5 1,-39 6-1,2-1-430,8-2 0,1-1 1,4 0-1,1 1 384,7 0 1,0-1 0,2 1 0,0-1-26,4 1 1,1-1 0,6 1 0,2-1-64,0 1 1,1-1-1,-28 2 1,1 0-1,0-1-359,-1 1 1,0 0 0,1-1 0,2-2 0,2 0 0,-1 1 269,0 1 1,1 1 0,0 0-1,-1-1 1,1 0 0,0 1-267,-3 2 0,1-1 1,-1 2-1,0-1 0,0 0 1,0 1 272,-1 0 0,-1 1 0,0 0 0,32-1 1,-2 2-89,-5 2 0,-1 2 1,-1-1-1,-2 0-104,-6-1 0,0 2 0,-2-1 0,-2 2 211,-5 1 1,-1 0 0,-2-1 0,-3 0 61,-6 4 1,-2 1-1,1-4 1,-2 0-42,-6 3 0,-2 1 1,42 5 712,-9 7 1,-14-2-604,-6-4 0,-10 4 71,-2-5 1,-7 5 664,6 2 1,-5 0-772,5 0 0,-6-6 417,7 0 1,-2-9-549,1 2 0,3-4 506,-9-2 0,9 0-474,-3 0 1,-3 0-239,-3 0 1,-10 0 21,-3 0 1,-8-6 175,3 0 0,-5-1 257,-2 7-207,-9 0 0,-1-2-103,-9-4 43,0 4 958,0-7-197,0 9 417,-9 9-754,-1 1 1,-7 3 306,4-1-224,-4 1-220,7 6 1,-3 0-146,1 0 1,7-6 122,-1-1 1,2 1-10,-2 6 0,3 0-98,-3 0 0,4 2-127,2 4 1,-2 3 168,-4 3 0,3 7 0,-3 0 0,4 2-138,2 11 1,0-1 139,0 7 0,0 6-57,0 1 1,0 9-73,0 3 1,-6 0 107,-1 6 1,-5 5-317,5 1 1,-7 5 351,1 2 1,2-7-80,-1 1 0,5-3-7,-5 3 1,8-7-98,-3-13 0,5-5 125,2-14 1,0-3-203,0-9 1,0-9 110,0-4 0,0-4 140,0-2 1,0-6-391,0 0-504,0-9 46,0 4 382,0-8-78,0 0 621,0 9 1,0-5-43,0 9-287,0-9 358,0 13 107,-8-15 0,4 13-154,-9-9 1,7 0-149,-7-6 1,7 0 52,-7 0 0,0 0-6,-6 0 1,0 0-405,0 0 0,-2 0 138,-4 0 1,2 0 132,-9 0 0,-6 0-22,-6 0 0,-2 2-219,1 5 0,1-3 156,-13 8 1,9-5 42,-15 5 1,6-5-5,-13 5 0,-1 1 6,-12 6 1,3 0-116,-8 0 0,1-6 179,-1-1 0,1-1-35,5 1 0,2 5 73,-8-4 1,10-3 160,2 3 0,-2-2-302,2 1 0,6 5 126,-5-4 1,5-3-32,0 3 1,-1-3-4,8 3 1,-3 2-151,3-9 1,2 9 96,-9-2 1,-1-3 38,-11 3 1,1-1-53,-7 7 1,6 0-160,-7 0 0,-6 0 248,45-9 1,-1-1 0,0 1 0,1-1-252,-45 10 0,0-2 247,1-4 1,-1 1 179,0-7 0,2 5 50,5-5 1,3-1-67,10-6 1,-1 6-208,0 1 1,8-1 153,5-6 1,-2 0 196,2 0 1,6 0 38,6 0 0,3-6-301,-3-1 0,-2 1 172,9 6 0,-6-6-336,5-1 0,-1-5 195,2 5 1,4-5-194,-5 5 0,5-1 216,2 2 1,0 4-154,1-5 0,5 5 139,0 2 1,9 0-55,-2 0 1,4 0 152,2 0 1,0 0 99,0 0-210,0 0 0,0 7 40,0-1-8,0 9 1,2-11 321,5 8-240,-5-7-120,15 3-72,-7-8-276,9 0-1849,0 0 870,0 9 1,2-5-36,5 8 0,5-7-520,13 1 1,7-4 1817,12-2 0,-4-8 0,7-3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1423 380 8080,'0'-19'0,"0"0"0,0-9 0,0 7 580,0-4 1,-6-2 25,0 1 0,-9 5 34,2 2 0,-4 11-144,-2-11 0,1 4 84,-1-4 0,-3 7-161,-3-1 0,-4 9-144,-9-3 0,0 5 56,0 2 1,-2 11-97,-4 8 0,1 2 119,-7 10 0,-1 1 4,-6 6 0,1 6-70,-1 1 1,0 5-172,0-6 1,0 9 324,0-2 1,6-3-208,1 3 0,1 6-1,-1 6 1,3 6 143,10-5 0,1 7-106,4-1 1,-2 3-110,9 3 1,0-6 48,6-1 1,2 1-30,4 6 1,5-7 1,8 1 0,0-9-88,0 2 0,2 3 4,4-3 0,5-2 75,8-10 0,2 1-155,4-8 0,0 1 66,13-7 0,-4-3-167,10-3 0,5-5 61,1-8 1,5 0-87,2 0 0,6-8 88,1-5 0,7 3-2,-1-3 0,-3 0 42,3-6 1,-3 0 24,3 0 0,3-6-179,-3 0 1,-3-9 123,3 2 1,-9 3-187,2-3 1,3-2 60,-3-10 0,0 2-26,-6-9 0,-2 1 74,-5-7 1,5-2-38,-4-5 0,-3-3-108,3-9 0,-3 6 127,3 1 0,2-1 94,-9-6 1,0 9-55,-6 4 0,-2 10 97,-5 2 0,-3 7-18,-9-7 1,0 9-16,0-2 1,-7-2-18,1 1 0,-2-1 11,1 2 0,-1 1 121,-5-7 0,-4-1 6,4-6 1,3-2-207,-3-4 0,1 0 78,-7-13 0,-9 2-303,-4-14 0,-10-1-134,-2-6 0,-9-2 313,3-4 1,-5 12 172,-2 1 1,0 8 163,0 4 1,-2 8 189,-4 5 0,4 6-219,-5 7 0,-1 3 178,2 9 0,-3 2-93,3 5 1,2-3-89,-9 9 1,1-1-34,-7 7 1,0-6-27,0 0 0,7-1-197,-1 7 0,3-6-237,-3 0 1,5-1-44,8 7 0,2-6-228,4 0 0,5-1-2025,8 7 1901,0 0 1,2 9-230,4 3 0,-1 5-73,7 2 0,1 9-329,6 3 1,0 5 456,0 2 1,0 0 885,0 0 0,8 0 0,3 0 0</inkml:trace>
  <inkml:trace contextRef="#ctx0" brushRef="#br0" timeOffset="310">646 1233 8778,'-9'-10'2803,"-1"-7"-2520,-1 15 1,-4-9 2913,9 5-1518,0 4-879,6-7-971,0 9 0,2 0-533,4 0 0,5 0-86,8 0 1,2 0-848,4 0 0,5 0-949,8 0 2586,-1 0 0,1-8 0,0-3 0</inkml:trace>
  <inkml:trace contextRef="#ctx0" brushRef="#br0" timeOffset="497">1366 1309 8094,'-29'0'1775,"-7"0"0,15-6 1308,-4-1-1162,4 1-471,2 6-225,0 0-736,0 9 12,8-7-1623,3 15 0,16-15 740,5 4 1,12-4-1751,7-2 1,4-2 2131,2-4 0,-1-13 0,1-11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665 399 8018,'-13'-13'520,"0"1"1,7 7-49,-6-1 1,5-2 311,-5 1-340,7-7 0,-9 9-100,7-7 1,-1 8-88,2-3 0,3 3 21,-3-2 1,-4 4 178,-3-5-327,-4 5 0,-2 2 44,0 0 0,0 6 0,0 1 0,0 1 37,0-1 0,7-3-164,-1 8 1,7-1-67,-7 2 0,7 1 204,-7-7-164,9 7 1,-11-3 48,9 8 1,-1-6-79,7-1 0,0 1 40,0 6 0,0 0 45,0 0 0,0 2-36,0 4 0,0-4-7,0 4 1,3 3-4,3-3 0,4 0-86,9-6 0,-6 7 59,0-1 1,-7 0 31,7-6 0,-9 0 137,2 0 1,-4 0 26,-2 0-96,0 0 0,0 0 27,0 0 1,-2-6 135,-4-1 0,-5-7-253,-8 1 1,0-4 109,0-2 1,0 0-454,0 0 1,-6 0 183,0 0 0,-3-8-580,3-5 0,2 2 195,-9-1 1,9-1-56,-2-6 1,4 6-124,2 1 1,2 5-230,4-5 1,5 6 261,8-7 1,2 7-233,4-7 1,15 0 906,17-6 0,0-8 0,9-3 0</inkml:trace>
  <inkml:trace contextRef="#ctx0" brushRef="#br0" timeOffset="534">1158 39 8018,'19'-19'750,"-9"8"176,-1 3 1,-11 18-420,-5 9 0,-1 11-33,-5 14 1,-1 4-84,7 9 1,-5 0-97,5 0 0,-7 6-67,1 1 1,-10 5-1,-3-6 0,1 5-422,6-11 1,0 2-89,0-15 0,7-2-858,-1-10 461,9 3 117,-13-13 0,13-3-12,-9-13 0,7-6 158,-7-6 0,7-5 127,-7-8 1,9-8 52,-2-5 0,1 3 329,-1-3 0,4 2 106,-4-1 0,3-3 742,3 9-701,9-1 1,-5 10 182,9 3 1,-1-2-223,7 9 1,-6 0 46,0 6 0,6 0 120,6 0 1,2 0-15,-1 0 0,-3 6-369,8 0 0,-5 7-19,5-7 1,1 1-155,6-7 0,0 0 110,0 0 1,0 0-150,0 0 1,-3 0 46,-3 0 1,-5-7 90,-8 1 0,-2-9 1,-4 2 0,2 3-70,-9-3 750,0 9 92,-6-13-301,-8 15 0,-3-6 34,-8 8-274,0 0 0,-6 8 249,0 5 1,0 4 118,6 2 0,0 0-73,0 0 0,0 8-158,0 5 0,0 3 44,0 3 1,6-6-332,0 0 1,9-1-307,-2 7 0,4-8 126,2-5 1,8-4-185,5-2 1,12-2-973,7-5 0,6-3 562,6-9 0,4 0-735,9 0 1,0-2 1515,0-5 0,8-12 0,3-10 0</inkml:trace>
  <inkml:trace contextRef="#ctx0" brushRef="#br0" timeOffset="716">2068 759 8018,'-19'0'340,"0"0"1,-6 2 188,0 5 1,-9 1 300,2 5 0,3 4-245,-3-5 1,9 7-38,-2 7 1,6-5-404,6 4 0,5 2 63,8-1 0,0 1-678,0-2 1,10-4 348,9 5 0,2-7 308,11-7 1,0 3-779,6-9 0,2 1-1215,4-7 1,-4 0 1805,4 0 0,-4-17 0,-2-4 0</inkml:trace>
  <inkml:trace contextRef="#ctx0" brushRef="#br0" timeOffset="959">2467 399 8018,'-2'19'737,"-5"0"1,3 6-236,-9 0 0,7 9-98,-7-2 0,1 4-91,-7 2 0,0 6-28,0 0 0,0 7-157,0-7 1,0 6 128,0-5 0,2-1-239,4-6 1,5-9 83,8-3 1,0-5-842,0-2 1,2-9 37,4-3 0,7-7-213,12-7 0,-1-5 265,7-14 1,-6 3-14,7-8 1,-2-1 661,1-6 0,5 0 0,-6 0 0</inkml:trace>
  <inkml:trace contextRef="#ctx0" brushRef="#br0" timeOffset="1190">2656 683 8018,'19'-19'53,"-6"3"344,0 3 352,-9-4 297,13 15-472,-15-6-60,6 8 179,-8 0-158,0 0-296,-8 8 0,-3 0 61,-8 5 0,0 4 0,0-4 0,-8 3 79,-5 3 0,3-6 155,-3 0 0,7 6-37,-7 6 0,7 0-171,-7-6 0,7 7 9,-7-1 1,11 6-108,2-5 1,3 5-403,9-5 1,1 5-206,6-6 0,0 3-422,0-3 0,10-4 358,9 5 0,2-7-348,11-7 1,0 3-1037,6-9 0,2 1 1827,4-7 0,4 0 0,9 0 0</inkml:trace>
  <inkml:trace contextRef="#ctx0" brushRef="#br0" timeOffset="1597">2922 892 8018,'-9'11'1241,"5"-1"-787,-8-4 0,-1 3-53,-6 4 1,0 6 74,0-1 0,2 1 246,4 7 1,-1-5-330,7-2 0,1 6-136,6 0 0,0 1-164,0-7 0,9-3 135,3-3 0,5-2-184,2-5 1,8-4 52,5 4 0,4-12-58,2-7 1,0-12-29,0-6 0,0-5-379,-1-2 1,1-6 54,0-1 1,-2-5 119,-4 5 1,-5-5 31,-8 6 0,0-7 99,0 7 0,-8 0-74,-5 6 1,-4 2 181,-2 4 0,0 5 460,0 8-200,0 8 9,-8 3 0,-3 10-34,-8 4 0,6 11 103,1 8 1,1 7-171,-1-7 0,-3 9 23,9-2 1,-7 3-21,7 3 0,-7 0-114,7 0 0,-7 7-184,7-1 1,-7 0 162,7-6 1,-1 0 40,7 0 0,0-7-1600,0 1 0,0-9-244,0 3 1,7 1 1066,-1-2 1,9-6 259,-3-6 0,-1-7 394,2 7 0,8-9 0,8 4 0</inkml:trace>
  <inkml:trace contextRef="#ctx0" brushRef="#br0" timeOffset="1875">3548 930 8171,'-9'11'381,"-3"-5"0,-5-2 399,-2 2 0,6 3-354,1 3 1,1 12-185,-2-5 1,-4 6 538,5 0 1,3 3-263,3 3 0,4 3-127,2-9 0,0 7-243,0-7 1,8 0-105,5-6 0,4-6 60,2 0 0,0-9-122,0 2 0,6-12-11,0-7 0,7-12 62,-7-7 1,1 3-423,-7-3 1,0 3 170,-1-3 0,-5-2 7,0 9 1,-9 6-342,2 6 110,-4 1 0,-2-1 191,0 1 0,-8 7 91,-5-1 0,-1 6-797,1 6 0,-2-1-1432,9 7 2388,-9 1 0,5 6 0,-9 0 0</inkml:trace>
  <inkml:trace contextRef="#ctx0" brushRef="#br0" timeOffset="2240">4041 911 8014,'-2'-13'1078,"-5"1"-204,5 8 127,-15-5 0,7 9-406,-9 0 0,6 0 697,1 0-841,-1 9 0,-6-1-209,0 5 0,0 3 245,0-3 0,6 4 337,1 2 1,1 0-293,-1 0 0,3 0-66,9 0 0,0 6-273,0 0 0,0 3-194,0-3 1,9-4-128,3 4 0,11-3 186,3-4 0,-1 6 184,-6-5 1,6 4-349,1-11 1,-3 5-515,-11 2 1,3-6 380,-8 0 1,5-7-255,-6 7 721,1-9 0,-9 11-97,-5-9 0,-9 6-161,-10-5 1,-7 8 30,1-3 1,-10 5-969,-3 2 0,3-2-2,11-4 0,-3 1-1689,9-7 1569,-1 7-361,16-3-635,1-1 2085,18-1 0,10-18 0,10-1 0</inkml:trace>
  <inkml:trace contextRef="#ctx0" brushRef="#br0" timeOffset="2516">4079 1404 7980,'27'-19'-1785,"-6"-6"1579,5 0 0,-5-3 206,-2 3 0,2 2 1653,4-9 0,-4 9-747,4-2 1,-4-3-385,-2 3 0,-2 0 198,-4 6 155,4 0-93,-15 8 354,6-6-252,-8 15 0,-2-4-342,-4 12 0,-11 5 267,-8 8 1,-1 2-310,7 4 1,-6-2 920,0 9 1,0-7-493,6 7 0,2-1-123,4 7 0,-2 0-540,9 0 0,0-6-405,6-1 1,4-1-273,9 2 1,-1-5 344,13-8 1,5 0-1307,2 0 1,6-6 676,6-1 1,-4-8-1904,4 3 0,-4-5 671,-2-2 1,0-2-4,0-5 1,-6 3 1929,-1-8 0,-8-1 0,5-6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711 114 7057,'0'11'989,"0"-3"-648,8-25 300,-6 5 449,7-16 101,-9 9-763,0 0 0,-9 7 72,-3-1 1,-5 9-118,-2-3 1,0 5 79,0 2 1,-6 0-31,-1 0 1,-7 2-147,1 5 1,-4 1-44,-2 5 1,2 4-1,5-5 1,-3 9-18,9-2 1,-7 11 13,7-11 1,0 4 2,6-4 1,6 2-15,0 4 0,9-4-196,-2 5 0,4-5-26,2-2 0,2 2-339,4 4 1,0-4 215,13 5 0,-4-5 153,10-2 0,-1 6-348,1 0 0,-2 3 6,9-3 0,-9-4 196,2 4 1,3 5 36,-3 1 0,0-3-35,-6-3 0,-2-4 125,-4-2 1,1 0 132,-7 0 0,-1 0-147,-6 0 0,-2-6-21,-4-1 0,-1-1 352,-12 1 0,4 3 512,-10-9 0,-4 1-464,-3-7 1,-2 0-80,3 0 0,-7-2-440,0-5 0,0 3-412,-6-9 1,4 3-212,2-3 0,8-4 114,5 5 0,4 3-478,2 3 0,6 2 144,1-3 0,9 5-360,3-4 1,11 4 664,14 2 1,11 0 672,8 0 0,18 0 0,-3 0 0</inkml:trace>
  <inkml:trace contextRef="#ctx0" brushRef="#br0" timeOffset="207">1204 569 8034,'-25'0'682,"-1"0"-470,-7 9 1,9-5 816,-7 9 0,5-1-419,-5 7 1,8 7-6,-3-1 1,12 6-184,1-5 1,9 5-412,-3-5 0,7 5-239,7-5 1,5-3-300,14-11 0,-3 3 67,8-9 0,7 1-544,7-7 1,1-11 109,-2-8 1,-4-8-110,5-11 1003,-5 0 0,-2 0 0,-1 0 0</inkml:trace>
  <inkml:trace contextRef="#ctx0" brushRef="#br0" timeOffset="477">1621 171 8034,'0'-10'851,"0"1"0,-2 11-307,-4 5 0,-5 5 154,-8 13 0,6 3-137,1 3 0,-1 12 29,-6-5 1,0 12-158,0 1 1,0 1 16,0-1 1,3 2-106,3-9 0,-2 4-63,9-10 1,-1 2-508,7-14 0,3-3 220,3-11 0,7 3-553,12-8 1,-2-3 380,9-11 0,6-1 84,6-5 1,-6-4-309,-7 5 1,-7 3-443,1 3 0,-4 4 502,-2 2 82,0 0 0,-9 2 341,-3 4 1,-5 11-53,-2 9 1,-2 7-484,-5-1 0,-1-3-78,-5 3 1,-1-2-79,7 1 0,3-3 609,10-10 0,5 10 0,8 1 0</inkml:trace>
  <inkml:trace contextRef="#ctx0" brushRef="#br0" timeOffset="746">2171 835 6365,'-2'-19'-278,"-4"0"0,1 0 278,-7 0 3847,-1 0-1690,-6 0-1003,0 9-864,0 1 0,2 11-70,5 5 0,-3 5 30,9 13 0,-7-3-6,7 3 1,-1-4-1,7-2 1,0 0-15,0 0 0,0 0-163,0 0 0,0-7-54,0 1 1,3-7-90,3 7 0,4-9-128,9 3 1,-6 1-341,0-2 0,-1 1 397,7-7 1,-6 6-35,0 0-1825,-1 1 1,7-7 2005,0 0 0,9-9 0,1-1 0</inkml:trace>
  <inkml:trace contextRef="#ctx0" brushRef="#br0" timeOffset="978">2854 152 11129,'-13'21'1073,"1"4"0,-1 1-551,-6 12 1,0 2 18,0 10 0,-6 11-114,-1-4 1,-7 13-158,1-1 1,3 3-27,-3-2 1,7-3-1,-7-4 1,11-6-889,2 0 1,9-8-95,10-12 0,2-7-1146,4-5 0,7-12 851,12-7 0,0-12 1033,13-7 0,-4-20 0,12-8 0</inkml:trace>
  <inkml:trace contextRef="#ctx0" brushRef="#br0" timeOffset="1304">3214 247 8034,'19'-11'430,"-8"3"0,-5 12 638,-12 9 1,2 2 2,-9 16 0,0 7-476,-6 6 0,0 9 96,0-2 1,-6 6-250,0 6 1,-3-4-281,3 4 1,4-4-32,-4-2 1,4-7-149,2 1 0,0-11-193,0-2 1,8-8-1275,5-12-1099,-5 1 1880,9-8 0,-6-11 15,8-13 0,0-12 269,0-7 1,0-5 607,0-8 0,0 5-26,0-4 1,0 6 55,0 6 0,2-1-438,4 7-86,-4 1 2059,15 6 0,-6 9-308,8 3 1,-7 5-1080,1 2 0,2 0-137,10 0 0,-4 2-326,4 5 0,3-3-575,-3 8 1,3-7-729,-3 1 0,-4 2 1399,4-1 0,5 8 0,-1-5 0</inkml:trace>
  <inkml:trace contextRef="#ctx0" brushRef="#br0" timeOffset="1740">3556 968 8112,'-11'-19'4013,"3"8"-3186,8 3 0,2 8-371,4 0 1,5 0-229,8 0 1,8 2 187,5 4 1,3-4-53,3 5 1,2 1-1034,5-2 0,-5 3 493,4-3 1,2-4 297,-1 5 0,-1-3-122,-6 2 0,0-4 0,0 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759 247 7834,'0'-19'-768,"0"0"725,0 0 12,0 8 2576,0 3-1703,0 8 1,0 10-253,0 9 1,-6 2-230,0 11 0,-9 0-63,2 6 1,-4 8 234,-2 4 1,-6 5-84,0 2 0,-11 0 152,-2 0 0,-2 8-449,-11 5 1,1 6 144,-7 6 1,0-10 81,0 3 0,2-11 144,5-1 1,5-6-300,14-7 0,6-5-69,12-14-383,-4 5 1,15-15 257,-4 4 153,4-12-415,2-5 1,2-8-682,4 0 0,5-8 10,7-5 1,1-10-155,0-2 0,-2 0 518,-4 6 1,4 2 157,-5 4 0,-1-4-829,2 5 0,-7 1 493,7-2 0,-7 9 278,7-2 1,1 4 437,12 2 0,-5-9 0,6-1 0</inkml:trace>
  <inkml:trace contextRef="#ctx0" brushRef="#br0" timeOffset="628">892 152 8544,'-19'0'-59,"-2"0"1,-2 0 0,-3 0 0,3-2 285,2-5-12,2 5 1,0-6 338,0 8 535,9-9-359,1 7-432,9-6 1,17 2 62,8-1 0,9 1 182,4 6 0,9 0-206,3 0 1,18 0-67,1 0 1,17 0-44,-3 0 0,16 0-258,-46 0 1,1 0 0,2 0 0,0 0 178,0 0 0,2 0 1,5 0-1,2 0-294,1 0 1,1 0 0,5-3 0,1-2 60,0-2 0,0 1 0,4 1 1,2-1 24,-1 0 0,2 0 1,4 0-1,0 1-66,-4-1 1,-2-1 0,3 2 0,-1 2 58,-10 3 0,-1 0 1,-1-3-1,-1 0-96,-7 0 1,0-1-1,-1 1 1,-2 0-141,37 3 0,-5 2 254,-20 5 0,-3-3-60,-9 8 0,-9-5-46,-4 5 0,-12-5 598,-7 5 0,-4-7-371,-2 1 0,-6-4 1176,0-2-1268,-9 0 227,4 0 0,-1-2-1764,-1-4 653,0 3 488,-6-13-591,0 13-533,0-5 1,-6 10 780,0 4 0,-7-1 758,7 7 0,-9 1 0,4 6 0,-8 0 0</inkml:trace>
  <inkml:trace contextRef="#ctx0" brushRef="#br0" timeOffset="1006">4116 95 8404,'11'-8'-269,"-1"5"926,-3-3 260,-5-4-328,6 7-233,-8-5 1,0 16 145,0 5 1,0 10 14,0 3 1,0 9-151,0 3 0,-8 9-84,-5 10 1,-4 2-17,-2 4 0,-2-2 393,-4 8 1,2-1 96,-9 1 0,9 5-96,-2-4 0,-3-3-108,3 3 1,-7-7-59,7 6 0,-2-7-157,1 1 1,5-4-56,-4-2 1,6 0-1,6 0 1,-3-7-23,3 1 1,5-9-574,1 2 0,5-10 10,2-3 1,0-7-267,0 1 0,0-10-205,0-3-176,0-8-349,0 5 389,0-9 555,9 0 1,-1-2-915,5-5-1827,-5-3 894,0-9 5,-5 0 2196,5 8 0,-16-5 0,-3 5 0</inkml:trace>
  <inkml:trace contextRef="#ctx0" brushRef="#br0" timeOffset="1527">171 1897 8233,'0'-19'0,"0"0"-285,0 0 378,0 8 456,0-6 206,0 7-239,0-9 1,2 2-134,5 4 0,12 3 62,12 4 1,7 3 1,6-3 0,5 4-110,8 2 1,2 0 133,4 0 0,13 0-148,12 0 1,7 0-353,-45 0 0,1 0 1,2 0-1,0 0 228,3 0 1,2 0 0,2 0-1,2 0-173,1 0 0,0 0 0,3 0 0,1 0 127,2 1 0,1-2 1,1-2-1,1-2-31,4-2 0,0 1 0,-3 1 0,0-1-124,0 0 0,-1 0 0,-3 0 0,-1-1 60,2-2 1,-1-1-1,-2 4 1,-1 0 78,-3-1 0,0 1 0,-2 3 1,-2 0-261,-4-4 0,-2 1 0,-2 3 0,-1 2-602,39-6 1,-14 5 435,-11 2 0,-8 0 119,-5 0 0,-5 0 337,-8 0 1,-10 2-291,-9 5 1,-2-3 222,-11 9 1,2-9-694,-1 2 979,-5-4-555,6-2-2049,-16 0 1,-3 2 195,-8 5 2022,-8-5 0,-3 15 0,-8-7 0</inkml:trace>
  <inkml:trace contextRef="#ctx0" brushRef="#br1" timeOffset="2120">95 1954 9047,'0'-19'-313,"0"0"961,0 0 241,0 8-235,0 3-404,0 8 0,7 15 86,-1 4 1,0 12 375,-6 1 1,9 10-202,3 2 1,5 15-55,2-2 1,-6 10-98,0-3 0,-7 7 0,7-1 0,-9-3-37,2 3 0,-4-9-25,-2 2 1,0-10-1,0-3 1,0-7-120,0 1 1,0-10-533,0-3 1,0-8-23,0 3 0,0-5-1093,0-2 741,0-9 0,0 1-149,0-5-145,0-4 1,0 5-228,0-14 767,0-3 0,0-9 10,0 0 1,0 6-523,0 0 1,4 3 992,9-3 0,0-4 0,22-2 0,-5-10 0</inkml:trace>
  <inkml:trace contextRef="#ctx0" brushRef="#br0" timeOffset="2645">3509 2011 8253,'-8'-11'772,"6"-6"0,-7 13 383,9-9-355,0 9-129,0-13-485,0 15 0,0-8 357,0 3-271,0 5 0,0-4-33,0 12 1,0 5 201,0 8 1,0 0-9,0 0 1,0 8 71,0 5 1,-2 10-73,-4 2 0,2 9 115,-9-3 1,3 11-238,-3 3 1,-2 5-41,9-6 1,-7 1 202,7-8 0,0-5-106,6 0 1,2-9-122,4 2 0,-2-6-249,9-6 0,-1 3-1359,7-3 0,-6-5 380,0-1 1,-1-3-256,7 2 1,-6-10-826,0 4 1433,-9-4 0,6-5-23,-3-3 393,-5-5 1,4-2-1267,-12 0 1,0-2 1523,-13-5 0,-13-12 0,-17-10 0</inkml:trace>
  <inkml:trace contextRef="#ctx0" brushRef="#br0" timeOffset="3086">247 3262 8154,'-19'0'0,"0"0"0,0 0 573,9 0 60,-7-8-126,15 6-326,-7-7 1,18 3 153,3 0 1,14-3 96,5 3 0,7 4 130,6-4 0,15 3-98,17 3 1,2 0-514,11 0 0,-1 3 210,7 3 0,-41-5 1,2 0 74,0 2 0,2 0 0,1-1 0,2-2-22,-1 1 1,0-2-1,2 1 1,2 0-344,5 1 0,1-2 0,1-2 1,-1-2 226,3 0 1,0-3 0,2-2 0,0-3-90,-3 1 0,1-1 0,1-3 0,-1 0 112,0 4 0,0-1 0,-2-3 0,-1 0 15,-3 4 0,-1-1 0,-7 0 0,-2-1-366,-3 0 1,-1 2-1,44-2-259,-8-5 1,-9 10-14,-17-3 1,-4 7 290,-21-1 1,2 4-6,-15 2 0,1 0 657,-8 0-450,-7 8 1,4-3 47,-9 7 0,0-5-685,-6 5 710,0-8 0,0 7-290,0-5 226,0-4 0,-8 15 0,-3-6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8381,'0'-19'93,"0"0"669,0 0 1,2 0-242,4 0 1,7 6-45,12 1 1,-2 1-943,9-1 1,-1 3 297,7 9 1,2-6-420,5-1 1,3 1 206,9 6 379,0 0 0,8-8 0,3-3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06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550 627 7871,'0'-19'0,"0"0"0,0 0 154,0 0 1,0 0 226,0 0-412,0 0 1,0 0-255,0 0 1,0 6 257,0 1 126,0-1 0,-8-6-6,-5 0 1,2 9 69,-1 3 1,-1 3 81,-6-2 1,-6 4-68,0-5 0,-1 5 161,7 2 1,-6 0-189,0 0 1,-3 6 29,3 1 1,4 8 150,-4-3 0,4-1-108,2 1 1,6-5-4,0 5 1,9-5-478,-2 5-17,4-8 233,2 13-49,0-6 0,2 8 50,4 0 0,-2-7 30,9 1 0,0-7-87,6 7 1,-2 0 78,-5 6 1,5 0 15,-4 0 1,1 0 61,-1 0 1,4 0 14,-4-1 0,-3 1-66,3 0 0,-9 7 12,2-1 1,3 0 58,-3-6 1,0 0 117,-6 0 0,0 0 214,0 0-291,0 0 0,-8 0 23,-5 0 1,3-6-86,-3-1 1,0-7-22,-6 1 0,1 2 55,-1-1 0,4-1 21,-4-6 1,4 0-162,-10 0 1,2 0-201,-3 0 0,5 0-211,-4 0 0,4 0-63,2 0-559,0 0 481,0 0-881,8 0 943,3 0 1,10 0 50,4 0 0,5 0-11,8 0 496,8 0 0,3 0 0,8 0 0</inkml:trace>
  <inkml:trace contextRef="#ctx0" brushRef="#br0" timeOffset="541">626 759 8081,'0'19'0,"-6"0"165,-1 0 0,1 0 305,6 0 1,-6 0-320,-1 0 1,1 0-218,6 0 1,0 6 228,0 1 1,0-1 99,0-6 0,-2-2 319,-4-5-181,3 5-500,-5-6 164,8-1 93,0-1-164,8-35 0,-3 10-225,7-22 1,1-2 91,6-5 1,6 1-164,0 6 1,3 0 138,-3 0 1,-2 3 90,9 3 0,-9 5-31,2 8 1,-3 2 180,-4 4 484,1 5-425,0 8 0,-2 2 398,-4 4-363,-5 5 1,-1 14 133,-1 0 1,0 0-121,-6-6 1,0 0-66,0 0 1,-6 7 178,0-1-209,-1 0 1,7-6-7,0 0 0,0-6 42,0-1-323,0-7 224,0 3-156,0-8 1,0-2-78,0-4 1,7-5 101,-1-8 0,15-6-89,-2 0 1,6-7 35,1 7 0,-5-1-62,4 7 1,-4 3 151,-2 3 1,0-2 129,0 9-40,0 0 178,0 6 1,-2 8 19,-5 5 1,-3 3-153,-9 3 0,-2 0 137,-5 0 1,-3 7-212,-9-1 1,2 7-301,4-7 1,-3 6-102,3-5 1,2-1-391,-1-6 1,7 0-358,-1 0-643,4 0 1795,10-9 0,11 7 0,11-6 0</inkml:trace>
  <inkml:trace contextRef="#ctx0" brushRef="#br0" timeOffset="978">1593 778 8081,'11'-19'-315,"-5"0"1,-4 7 347,-2-1 0,-2 3-18,-4-3 0,2-2 0,-9 9 0,7-7 73,-7 7 0,7 0 411,-7 6-135,0 0 1,-6 6-97,0 0 0,7 9 163,-1-2 0,3 3-66,-3 3 1,2 0-131,5 0 1,4 0-3,-4 0 1,4-6 73,2 0 1,0-1-181,0 7 1,2-8-160,4-5 1,-2 2-135,9-1 1,-7-1 126,7-6 0,-1-2-192,7-4 0,0-3-41,0-3 0,-6-5-117,0 4 1,-1-4 203,7-2 1,0 0 46,0 0 1,0 0-28,0 0 1,-6 0-196,-1 1 1,-5 7-417,5 5 624,-7 4 940,3 2-409,-8 0 0,-2 8 156,-4 5 1,1 3-224,-7 3 1,1 0 54,-1 0 1,-5 7-171,4-1 1,2 7 34,-1-7 0,5 2-377,-5-1 0,8-5 111,-3 4 1,-1-4-715,2-2 0,-1-6-529,7-1 462,9-8 1,1 5 343,9-9 0,2-9-61,5-3 1,-5-11 531,4-3 0,4-7 0,-8 12 0,7-7 0</inkml:trace>
  <inkml:trace contextRef="#ctx0" brushRef="#br0" timeOffset="1172">1916 759 8081,'19'-10'69,"-9"1"203,-1 9 1,-12 7 89,-3-1 0,2 7-52,-9-7 0,9 9-76,-2-3 1,-3 5 117,3 2 0,-7-6-92,7 0 1,-2-1 230,1 7-242,5 0 1,-8-2 249,3-4-448,5-5-296,-6-8 0,10-2-499,4-4 1,-2-7 431,9-12 0,6-5 146,6-8 1,3 0-282,-3 0 0,2 0 447,5 1 0,4-10 0,-7-1 0</inkml:trace>
  <inkml:trace contextRef="#ctx0" brushRef="#br0" timeOffset="1530">2466 1 8569,'-9'19'848,"-3"0"0,-5 6-505,-2 0 0,2 7-378,4-7 1,3 9 16,3-3 0,5 12 126,-4 1 0,-5 2 72,-1-2 1,-5 3 146,-2 3 1,-6-1-92,-1-5 1,1-4 119,6 4 1,0 1-413,0-7 1,9 2-555,3-15 559,-3 0 329,8-6-1226,-7-8 1,9-13 320,0-17 0,9-9 134,3-10 0,-1 0 204,2 0 1,-3-6 160,3 0 1,4 0 98,-5 6 1,3 6 292,-2 1 0,1 14-270,-7-2 5,7 12 0,-9-7 1775,7 7-1114,-7 1 0,3 14 545,-8 5-961,8 4 1,3 2-247,8 0 1,-4-6-159,4-1 0,-5-8-488,12 3 0,-3-5-89,2-2 1,-2 0 369,9 0 0,-9-2 367,2-5 0,-4 5 0,-2-6 0</inkml:trace>
  <inkml:trace contextRef="#ctx0" brushRef="#br0" timeOffset="2254">721 1651 8250,'-13'6'0,"0"3"0,-1 1 0,-1 5 209,2 2 1,-1 2 0,7 2-82,3 4 38,-7 5 0,7 1 55,-8 1 1,5-1 28,-5 7 1,7-2-11,-1-4 0,-2 1-15,1-7 1,1 1-3,6-2 0,0-10 14,0 4-226,0-4 0,0-2-129,0-1 193,0-8-7,0-4 0,2-16-97,4-10 0,-1-5-227,7 5 0,-5-14 34,5 2 0,1-4-78,6 4 0,-6 0 97,-1 0 1,1-2 86,6-4 0,0 4 154,0-4 1,2 6-17,4 6 1,-4 3-35,4 4 0,-3 6-105,-3 0 218,-9 0-42,7 17 1,-13-7-13,9 9 18,-9 0-52,4 0 0,-8 2 1,0 5 7,0 5 0,0 5 153,0 2 0,-2 6-17,-4 1 0,2 5 92,-9-6 0,7 3-82,-7-3 0,1-4 98,-7 4 1,0-1-135,0 1 1,6-10 28,0 4 0,1-11-418,-7 5 165,8-9 194,-6 4 1,9-10-422,-5-4 1,5-5-583,8-8 0,0 1 337,0-1 0,0-7-220,0 1 1,0-2 112,0 1 672,8 5 0,3-15 0,8 7 0</inkml:trace>
  <inkml:trace contextRef="#ctx0" brushRef="#br0" timeOffset="2639">1176 1271 8124,'0'19'367,"-6"-6"-372,-1 0 1,-5-1-4,5 7 1,1 0 113,6 0 1,0 2-72,0 5 0,0-5 104,0 4 1,0-4 81,0-2 1,-2 6 234,-4 1 1,1-1 145,-7-6-284,8 8 0,-11-6-156,8 5 0,1-12 391,6-1-881,0-9 0,2 3 235,5-14 1,-3-3-249,8-9 1,1-2 89,6-5 0,2 3-71,4-8 0,-4 7 114,5-1 1,1 4 48,-2 2 1,1 2 56,-7 5 1,0 3 325,0 9-316,-9 0 0,5 9-2,-9 3 0,1 7 690,-7 6 0,-7 3-305,1 3 1,-9 5-230,2-4 1,-3-3 15,-3 3 0,0-7 32,0 7 0,6-9-784,0 2-1262,9-12 1936,-4 4 0,16-23 0,3 3 0</inkml:trace>
  <inkml:trace contextRef="#ctx0" brushRef="#br0" timeOffset="2911">1593 1537 8002,'0'19'211,"-8"0"0,-3 0 129,-8 0 0,7 0 919,-1 0-970,9 0 1,-5 0-288,9 0 1,0 0 114,0 0 1,2-7-9,5 1 0,-3-7 202,9 7-165,-1-9 0,7 5-165,0-9 1,0 0-49,0 0 0,0-7-171,0 1 0,-6-9 127,-1 2 0,-7-3-39,1-3 1,-4-7 84,-2 1 0,0 0-175,0 6 0,-6 0-170,-1 0 0,-7 6 112,1 1 0,2 5-550,-1-5 151,8 7 284,-5-3 105,9 8 308,0 0 0,0 8 0,0 3 0</inkml:trace>
  <inkml:trace contextRef="#ctx0" brushRef="#br0" timeOffset="3470">2010 1442 8002,'0'19'20,"0"0"0,0 0-123,0 0 1,-2 6-7,-4 1 1,2 1 341,-9-2 0,7-4 547,-7 5 0,7 1-360,-7-2-1,1 7-113,-7-7 0,6 1-135,0-7 0,9-7 203,-2 1-838,-5-9 409,9 4 1,-4-8 137,12 0 1,-2-2-74,9-4 0,6-11-576,6-8 1,7-9 174,-7 3 1,7 1-49,-7-2 1,7 9 204,-7-2 1,7 6-135,-7 6 694,0-4-202,-6 15 30,0-6 1,-8 16 125,-5 5 0,-4 4 119,-2 2 1,0 0 54,0 0-171,0 0 0,0 0 80,0 0-251,0 0 239,0 0-7,0 0-731,0 0 259,8 0 1,3-7 3,8 1 1,0-9 66,0 2 1,0-4-52,0-2 1,2-2 6,4-4 0,-2-5-155,9-7 1,-2-8-5,1 1 0,3-9 128,-9 3 1,3 1-103,-3-2 1,-8 7 123,8-6 1,-14 5 185,7-5 0,-11 14 75,-1-2 262,-4 4 0,-4 5 5,-4 3 1,-5 9 265,-8 11 0,-6 2-231,0 16 0,-9 5 177,2 2 1,-1 11 244,1-11 1,5 4-426,8-4 1,2 0-230,4-1 1,5-1-352,8-4 0,2-5-509,4-8 0,13-2 333,13-4 1,12-5-321,7-8 0,12-8 172,6-5 454,5-12 0,2-5 0,0-8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38 133 8430,'-19'-10'2987,"9"1"-1249,1 9-615,9 0-887,0-8-126,0 6 0,17-9 142,8 5 0,11-3 22,8-3 0,-1-3-2816,7 9 2542,1-9 0,6 4 0,0-8 0</inkml:trace>
  <inkml:trace contextRef="#ctx0" brushRef="#br0" timeOffset="125">588 0 8306,'11'19'1089,"-9"-6"-88,-9 0-486,-7-9 32,3 4 1,-1-8 1677,-1 0-1702,9 0 1,-3 0-214,14 0 1,5-2-888,14-4 1,-3 4-1445,8-5 2021,-7-3 0,3 8 0,-8-7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6250,'0'11'2012,"-8"5"-477,6-13-1119,-7 13 1,12-14-39,3 5-378,4-5 0,18-2 0,1 0 0</inkml:trace>
  <inkml:trace contextRef="#ctx0" brushRef="#br0" timeOffset="130">380 19 10601,'19'0'-2567,"0"0"2567,0 0 0,0-8 0,0-3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56 8516,'-19'-11'974,"0"5"0,0-3-105,0 3-322,8 0 677,-6 6-459,7-9-1096,-1 7 0,3-4-845,8 12 0,8-1-1587,5 7 2763,4-8 0,2 22 0,0-5 0</inkml:trace>
  <inkml:trace contextRef="#ctx0" brushRef="#br0" timeOffset="133">513 151 8404,'0'-19'-206,"0"0"0,0 0 497,0 0-679,0 8 233,9-6 0,-1 13 155,5-9 0,12 9 0,-4-4 0</inkml:trace>
  <inkml:trace contextRef="#ctx0" brushRef="#br0" timeOffset="258">836 94 8366,'10'0'-339,"1"-7"327,-5 1 334,-4 0 73,6 6-395,-8 0 0,9-9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320 133 12412,'11'-8'-1621,"-5"-5"1292,-4 5 0,-2-3 707,0 5 2197,0 4-1429,0-7-278,9 9-632,-7 9 1,6 1-161,-8 9 0,0 0 59,0 0 1,0 2 129,0 4 1,-6-1 28,0 7 0,-11 1 0,-2 6 1,-2-7-141,-11 1 1,7 0 79,-7 5 1,3 1-116,-3 0 0,-1-6-138,7 0 1,3-9 178,10 2-287,-3-4 0,11-4 36,-7-4 159,7-5 1,-1-8-117,12 0 0,5 0-140,8 0 1,6 0 170,1 0 1,7 0 32,-1 0 0,2 0-19,-3 0 1,5-6 39,-4-1 0,3-1-44,3 2 0,-6 4 45,0-5 0,-3 5 4,3 2 1,-5 0-267,-8 0-1788,0 0 1241,0 0 0,-6 9-161,-1 3 1,-7-1 81,1 1 1,-4-5-311,-2 5 0,0-5-348,0 5 1508,0-7 0,8 11 0,3-5 0</inkml:trace>
  <inkml:trace contextRef="#ctx0" brushRef="#br1" timeOffset="371">889 550 8462,'0'-12'-198,"0"-1"1,-8 9 123,-5-2 1,-1 1 62,1-1 1,-4 4-1,4-4 0,-3 6 1448,-3 6 1,6-2-528,0 9 1,7-3-272,-7 3 0,9 4-292,-2-5 1,-3 12-59,3 1 1,0 0-107,6-6 0,0 0 11,0 0 0,8-2-119,5-4 0,4-5 32,2-8 1,0 0 99,0 0 1,6-2-139,0-4 1,7-5-647,-7-8 1,3-2 304,-3-4 0,-10 4-255,4-5 428,-5-3 1,-3 8 15,-5-5 1,-4 12 949,-2 1-652,0 9 0,-6-2-182,0 12 0,-9 4-3,2 9 0,-4 0 210,-2 0 1,0 7-482,0-1 1,9 2-768,4-1 0,3-12 78,3 5 0,9-6-1998,4 0 2928,12-5 0,4-8 0,9 0 0</inkml:trace>
  <inkml:trace contextRef="#ctx0" brushRef="#br1" timeOffset="799">1288 607 8701,'-30'19'562,"9"0"-298,9 0 1,-1 6 87,-6 1 0,0 5 390,0-5 1,2 7-138,5-1 0,-5 4-57,4 2 1,5-9-376,1-4 58,5 5-183,2-9 79,0 6 0,2-16 137,5-5 1,-3-12-76,8-7 1,1-10-641,6-2 0,6-11 72,1-2 0,-1 0-153,-6-6 0,0 2 139,0-2 0,0 3 135,0-3 1,-7-2 65,1 2 0,0 1 15,6 12 0,-3-3 39,-3 9 0,2 0 84,-9 6 1190,9 0 0,-11 8-81,9 5-332,-9-5-39,13 9-500,-7 2 0,7 11 43,-4 8 0,-5 0-8,-8 0 1,0 0-44,0-1 0,0 8 24,0-1 0,-8 2 206,-5-1 0,-4-5-184,-2 4 1,1-4-17,-1-2 1,6-6 39,0-1 1,1-7-9,-7 1 1,6-4-1175,0-2 1,7 0 129,-7 0 674,9 0 0,-4-8-699,8-5 1,0-4-1898,0-2 0,8-2 1438,5-4 0,6 4 1290,6-5 0,5-11 0,8-4 0</inkml:trace>
  <inkml:trace contextRef="#ctx0" brushRef="#br1" timeOffset="1302">1876 0 8376,'10'0'1383,"-1"0"-1051,-1 0 1,-6 9-53,5 3 1,-7 5 223,-7 2 1,5 9 44,-4 3 1,-3 5 288,3 2 0,-9 2-344,3 4 0,-12-2-44,-1 9 1,-6-3-292,5 3 0,-5 4 105,5-5 1,3-3-768,11-3 1,-3-10 391,8-3 0,1-7 270,6 1 1,0-10-959,0-3-1309,0-8 1,2 1 1158,5-18 0,-3 0 334,8-12 1,-1-4 402,2-3 1,3 2-8,-3-1 1,-2 8 432,1-3 1,-5 5-281,5 2-363,-7 0 543,11 0 0,-11 7 852,7-1 0,-5 9-523,5-2 1,-5 3 284,5 3-429,1 0 0,6 3-107,0 3 0,-9 4 144,-3 9 0,-5-6-160,-2 0 1,6 1-30,0 12 1,1-5 72,-7 4 1,0-2 499,0 3 0,0-5-229,0 4 1,2-6 207,4-6-470,5 3 0,8-14 35,0 5 1,0-5-206,-1-2 0,1-2 88,0-5 1,7-5 116,-1-13 0,0-3-159,-6-3 1,-2-3-648,-4 9 1,-5-7 165,-8 7 0,0-1-64,0 7 0,-4 0-129,-9 0 1,1 3-332,-14 3 1,-1-2-268,2 9 1,-1 0 512,7 6 1,0 2 265,1 4 1,7 5-7,5 7 394,4 1 0,2 0 0,0 0 0</inkml:trace>
  <inkml:trace contextRef="#ctx0" brushRef="#br1" timeOffset="1795">2350 361 7033,'10'0'-33,"-1"8"0,-9 3 537,0 8 1,0 2-249,0 4 0,0-2-42,0 9 0,-6-7 132,-1 7 0,-1-1 74,1 7 1,3 2 222,-8 4 0,-1-1 6,-6 7 1,0-6-193,0 7 1,-6-2 252,-1 1 1,1-6-220,6-12 0,0 4-191,0-5 0,7-3 44,-1-3 1,9-10-280,-3-3-236,5-7 58,2 3 1,0-10 105,0-4 1,9-13-311,3-13 1,5 3-264,2-3 1,0-6 203,0-6 1,2-3 98,5 3 0,-3-2-68,8-5 0,-5-4-127,5 5 0,-5-5 111,5-2 0,-1 0 102,1 0 0,3 9 307,-9 4 0,1 6 254,-7 6 0,-1 5 951,1 8-617,-8 8-450,6-6 49,-15 15 1,13 2 549,-9 13 0,0 10-336,-6 2 1,0 7-10,0-7 0,-6 9-128,0-2 1,-9 1-21,2-1 1,-4 2 78,-2-9 1,1 7-100,-1-7 0,0 0-16,0-6 0,0-6 287,0-1-686,0-7 1,0 3-754,0-8 1,6 0-3257,1 0 1628,7 0-394,-12 0 2918,15 0 0,-15-8 0,7-3 0</inkml:trace>
  <inkml:trace contextRef="#ctx0" brushRef="#br1" timeOffset="2035">1648 399 8285,'0'-19'412,"0"0"2227,0 8-885,0 3-1098,0-1 0,9 7-367,3-4 1,13 4-309,7 2 0,0 2 235,6 4 0,-5-2 199,12 9-415,-5-9 0,6 13 0,2-6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987 96 17057,'10'-3'198,"-3"-3"0,-3 4-72,2-4 0,-4 1-242,5-1 1,-3 4 984,2-4-933,-4-5 0,9 9 668,-5-4-483,-4-5 0,7 7 542,-9-9-1265,8 9 1145,-6-4-957,7 8 346,-9 0 0,2 0 912,4 0-438,-4 8-570,7 3 0,-9 8-145,0 0 0,2 0 392,4 0 1,-4 2-493,5 4 1,1-2 394,-2 9 0,1-7-238,-7 7 1,0-1 191,0 7 1,0 0-65,0 0 1,0 0 397,0 0 0,-9 2-184,-3 4 0,-5-4 294,-2 4 1,-7-4 79,1-2 1,-6 7 29,5-1 1,-14 0 4,2-6 1,-6 0-168,0 0 1,2-2 130,-9-5 1,3 5-117,-3-4 0,-2-5 24,9-1 1,-7-5-111,7-2 0,-6 0-94,5 0 1,-5-7-4,6 1 0,1-7-194,12 7 1,-3-9 3,9 2 0,-1-4-397,8-2 1,-1 0-313,0 0-995,8 0 552,3 0 735,24 0 1,6 0-473,15 0 0,10 0-188,3 0 1,5 0-11,2 0 0,6 0 1102,1 0 1,7-8 0,-3-3 0</inkml:trace>
  <inkml:trace contextRef="#ctx0" brushRef="#br0" timeOffset="434">1859 740 13241,'0'-19'-1267,"0"0"1123,0 0 730,0 1-238,0 7-293,0 3 163,0 8 689,0 0-406,9 0 1,-7 2-246,4 4 1,5 5-139,1 7 0,-1 1-51,2 0 1,-1 3-249,7 3 1,0-2 184,0 9 1,0-3-117,0 3 1,-6 4-103,-1-5 0,-1 5 128,2 2 1,-5 6 203,-8 0 0,0 9 41,0-2 1,-4 6 149,-9 6 1,-2-4 6,-16 4 1,-3 2-80,-10-1 0,-5 5 161,-8-6 0,-6 7 8,0-7 1,-9 0-11,3-6 0,3-2-5,3-4 0,6-5-23,7-8 0,10-9 297,8-3-921,9-5-736,-5-11 135,18-1 1,12-9 33,17 0 1,11-9-448,14-3 0,6-5 95,14-2 0,-3 0 1175,8 0 0,1 8 0,6 3 0</inkml:trace>
  <inkml:trace contextRef="#ctx0" brushRef="#br0" timeOffset="833">2903 1916 17037,'0'19'-655,"0"0"1,6 0-215,0 0 728,0 9 191,3 1 0,-5 7 167,9-4 0,-9 3 96,2-3 0,3 4 379,-3 2-703,0 0 1,1 2 124,-1 4 1,0-4 237,-6 4 0,-2-4-108,-4-2 1,-5 6 178,-8 1 0,-2-1 25,-4-6 0,-4 6 28,-9 0 0,-2 1-44,-5-7 0,-3 0-14,-9-1 0,-6 1-3,-1 0 1,-5 0-197,6 0 1,-7-2 72,7-4 0,8-3-405,11-4 0,8-10-493,11 4 0,0-13-1855,12 1 1173,4 3 356,1-8 1,23 7 343,4-9 0,12 0-43,1 0 1,12 0-1091,7 0 1,4 0 57,1 0 1604,1 0 1,0 8 0,0 3 0</inkml:trace>
  <inkml:trace contextRef="#ctx0" brushRef="#br0" timeOffset="1179">3415 3244 9909,'19'0'0,"-9"8"133,7-5 0,-13 13 22,9-3 1,-7-2-3,7 1 0,-7 1 141,7 6 0,-9 6 90,2 0 1,3 1-20,-3-7 0,0 6 79,-6 0 0,0 9-3,0-2 0,0 3-104,0 3 0,-2 0 145,-4 0 1,-5 2-157,-8 4 0,-2-3 108,-4 3 1,-4-4-101,-9-2 0,-2 6 102,-5 0 0,3 1-205,-8-8 0,-7 1-126,-7 0 0,1 7-229,6-1 1,9-6 170,4-7 0,6-5-354,6 5 0,5-8 34,8 3-3119,8-5 2466,3-2 0,12-2-561,9-5 1,6-3 504,12-9 0,11 0 177,-4 0 0,11 0 58,-5 0 747,0 0 0,3 0 0,1 0 0</inkml:trace>
  <inkml:trace contextRef="#ctx0" brushRef="#br1" timeOffset="1634">4135 4477 8299,'11'-9'0,"-5"-3"421,5-5-115,-9-2 1,8 6 975,-3 1-795,-5 7 1,6-5 185,-8 4-316,0 3 0,0-3 151,0 12 1,0 5-118,0 8 0,0 8-83,0 5 1,-6 4 30,0 2 0,-11 6-51,-2 0 1,0 0 206,-6-6 1,-5 0-96,-2 0 0,-3 7 35,-3-1 0,-2-4-179,-5-2 1,3-5-1,-8 12 1,1-5-120,-1-2 1,-3 0-260,9 0 0,-1-3-398,7-3 0,1 2 401,-1-9 0,8-6-817,5-6 0,4-9 448,2 2 0,6-4-1662,0-2 1513,9 0 0,-4-8-138,8-5 0,2 3 82,4-3 1,5 2-58,8-1 0,2 3 180,4 9 1,-4 0 569,4 0 0,5 17 0,-1 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228 266 11159,'11'-8'-2399,"-3"-3"1463,1 1 800,-7-7 0,6 6 585,-8-8 0,6 7-100,1-1 0,5 7-110,-5-7 1,5 7 1,-5-7 0,1 3-86,-2-3 0,-1-2 135,7 9 0,-5-9 185,5 2 20,-7 5-270,3-9 1,-2 13 1113,1-9-392,-1 9-298,-6-4-460,0 8 0,-2 2-256,-4 4 1,-7 11 288,-12 8 0,1 11 44,-7 2 1,-3 2 154,-10 11 1,4-7-164,-4 6 0,12-7-150,7 1 1,4-10 77,2-3 1,2-1-342,4 1 1,5-3-77,8-9 0,2 0-111,4 0 0,5-9 112,8-4 1,8-3 80,5-3 1,12 0-493,6 0 1,-1-9 221,1-4 0,-10-3-25,-2-3 1,-2 6 175,-10 0 1,-1 9 434,-6-2-197,-9 4-331,-1 2 527,-9 0 1,0 8 555,0 5 0,-2 2 38,-5-3 0,3 11-327,-9-4 0,3 5-94,-3-6 1,3 1-128,3 0 1,5 0-398,-4 0 295,4 0-47,2 0 0,0-6-225,0 0 119,8-9 1,3 4 88,8-8 1,0 0 44,0 0 0,6-2-233,0-4 0,7-5 127,-7-8 0,7 7 114,-7-1 1,7 0-279,-7-6 0,9 0-438,-3 0 1,3 0 68,-2 1 0,1-1 143,-7 0 0,5 6-66,-5 0 1,-1 7-225,-6-7-651,-9 9 799,-1-4 0,-9 10 9,0 4 0,-9 5-26,-3 8 552,-5 8 1,-10-6-1,-3 6 1</inkml:trace>
  <inkml:trace contextRef="#ctx0" brushRef="#br0" timeOffset="184">949 911 9987,'-19'11'292,"0"3"741,0-7 0,0 5-259,0-5 1,-6 7-182,0-1 0,-1 4-461,7 2 1,7-6-390,-1-1 0,9 1-901,-3 6 0,7-9 684,7-3 0,5 1-991,14-2 0,-1-1 1408,13-12 0,-4-3 0,12-9 0</inkml:trace>
  <inkml:trace contextRef="#ctx0" brushRef="#br1" timeOffset="309">1271 627 8550,'0'-19'0,"-2"2"0,-4 4 807,4-4-43,-7 15-949,9-6 156,0 8-117,0 0 0,9 8-379,4 5 0,10-3 525,2 3 0,17 8 0,-2 9 0</inkml:trace>
  <inkml:trace contextRef="#ctx0" brushRef="#br1" timeOffset="910">1897 702 8593,'-19'0'437,"0"-2"285,0-4 0,-8 4-197,-5-4 0,3 3 166,-3 3 1,-1 9-61,-12 4 0,3 8-145,-8 10 0,3 1-130,-10 12 1,5 5-5,-12 1 0,3 5-92,-2 2 0,6 6-139,0 0 1,9-2-452,10-10 1,4 2-154,9-9 0,2-6-484,16-7 1,1-7 541,6 1 1,2-10-136,4-3 1,13-10-192,13-2 1,-2-4 134,1-15 1,-1 2 501,1-14 1,-1-1-169,-5-6 1,-10 0 378,4 0 0,-13 7-131,0-1 1,-3 3-249,-3-3 1,0 5 669,0 8 1,0 6 1834,0 0-1222,0 9-261,0-4-1072,8 8 1,5 2 220,12 4 1,-2-2-491,9 9 0,-5-7 328,11 7 0,-4-7 50,10 7 0,-4-9-95,-2 2 0,-6-1-241,-1 1 0,-1-2 530,1 9 1,-3-9-131,-9 2 0,-2 5 633,-5 2 1,-3-3-42,-9 3 423,0-1 1,-3 9-304,-3 5 0,-4-5-29,-9 4 1,0 3-25,0-3 0,-9 2-3,-3-1 1,3 1-169,3 5-410,4-5 1,4-8-1732,4 0 1503,5-9 1,10-1-43,4-9 1,13-4 107,13-9 0,4-2-705,2-16 1,0-1 386,0-6 0,0 0 292,0 0 1,-1-6 726,1 0 1,-8-1-349,-5 7 0,-4 1 1166,-2-1 0,-8 8-644,-5 5 1,-2 6 1280,3 6-637,-5-4-214,6 15-1430,-8-6 0,0 10-845,0 4 0,-6 7 1213,0 12 0,-1-4 0,7 7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3642 19 7518,'-19'-11'0,"0"5"0,0 4-333,0 2 333,0 8 1099,0 3-635,0 0 0,0 5 249,0-3-395,0 12-130,0-4 0,3 9 202,3-5-168,-4 5 1,15 3 31,-4 5 0,-3-2 0,3 15 1,-1-1 134,7 7 1,9 2-113,4 4 0,3-1 31,3 7 0,7 7-181,-1 6 1,9-4 115,-3-2 0,7-4-45,6 10 0,-3-13-92,3-5 0,-2-5 62,2-2 0,-4-9-24,4-4 1,-3-10-287,-4-2 1,1-16 112,0 3 1,-2-10-507,-4 3 1,1-7 273,-7 1 1,-1-4-637,-6-2 0,-6-2-75,-1-4 730,-7 4 0,3-9-478,-8 5 1,0 2 719,0-9 0,-25-8 0,-7-9 0</inkml:trace>
  <inkml:trace contextRef="#ctx0" brushRef="#br0" timeOffset="384">2940 1233 8328,'-38'19'0,"0"0"0,0-7 139,1 1 1,-1 0 195,0 6 0,6 0 183,0 0 0,7 6-134,-6 0 1,7 9-46,-1-2 1,0 3 49,6 3 0,-4 7-130,10-1 1,5 8 27,1-1 1,5 10 4,2 2 0,2 11-33,5 2 1,9 2-222,10 11 0,14-7 127,-2 6 0,-14-44 0,2-1-60,-1 1 1,1 0 0,4 2 0,1-1-219,0-4 1,1 0 0,3 3 0,0 0 83,-4-2 1,1-1 0,0 0 0,1 0 40,30 35 0,-10-15-170,4-4 1,-6-13 175,-1 0 1,-3-6-614,-10-6 0,1-7 285,0-12 0,-2-5-515,-4-8 0,-5-2-566,-8-4 0,-2-5 1020,-4-8 0,-5-8-381,-8-5 752,-8-4 0,-11-2 0,-11 0 0</inkml:trace>
  <inkml:trace contextRef="#ctx0" brushRef="#br0" timeOffset="765">1840 2561 8496,'-38'14'0,"0"5"0,2 13 12,5-1 0,3 5 232,10 2 0,-1 9 76,0 3 1,2 5-62,4 2 0,-2 0 17,9 0 0,-7-7 131,7 1 1,-7-3-54,7 3 1,0 6 89,6 0 1,0 2-108,0 10 0,0 1 34,0 6 0,8-3-123,5-3 0,6 4-225,6-5 1,7 5 45,12 2 1,0-5 126,13 5 0,-2-10-308,-21-28 1,1 0 0,29 25 84,5 0 1,-6-6-608,7-7 1,-15-12 350,2-12 1,-7-7 110,1-7 0,1-3-448,-7-9 0,-7-11-790,-7-8 0,-8-2 241,3-10 0,-7-1 1169,-7-6 0,5-8 0,-6-3 0</inkml:trace>
  <inkml:trace contextRef="#ctx0" brushRef="#br0" timeOffset="1159">721 4495 6829,'-8'19'-840,"-3"0"755,-8 0 1,0 6 84,0 1 0,0 1 610,0-2 1,7 3-69,-1 3 1,3 5 137,-3-4 0,4-1-197,9 7 0,0-2-162,0 15 1,9 1-34,4 12 1,12 3-11,6 9 0,-1-7-315,2 1 0,-1-3 303,7 3 1,2-5-347,4-8 0,-4-2-145,5-4 0,-5-5-307,-2-8 1,0-2 118,0-5 0,-1-5-332,1-14 0,-6 3 401,0-9 0,-9 1 21,2-7 1,-4-15-398,-2-4 0,-6-13 809,-1 1 0,-7-14 0,3-3 0</inkml:trace>
  <inkml:trace contextRef="#ctx0" brushRef="#br1" timeOffset="1714">247 5273 9969,'-19'0'0,"-6"0"-251,-1 0 48,1 0 1,6 0 281,0 0 0,2 2 353,5 4 0,-5-2-178,4 9 0,3-2 71,-3 1 1,7 5 21,-7-4 1,9 4 119,-2 2 1,3 10 26,3 9 1,3 2-21,3 11 0,4 1 110,9 11 0,7-3-27,-1 3 0,7-4-72,-7-2 0,2-3-52,-1-3 1,-5-5-20,4-8 0,4-2-323,3-4 0,0 4 130,6-5 0,-5 7-152,12 6 0,1-4-101,-2 5 1,0-12-159,-6-1 1,0-3 65,0 3 0,0-2-154,0-5 1,-6-4-187,-1 4 1,-5-6 196,5-6 0,-8 2 162,3-9 1,-5 2-108,-2-1 1,0-5-956,0 4 0,-7-4 100,1-2 1,-3-8-243,3-5 1,4-6 1287,-4-6 1,-5-5 0,0-8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1404 8029,'-9'-17'46,"-3"2"0,-5 5 0,0-1 1,2 3 634,2-1 1,3 1-266,-3 2 1,-1 1 111,7-7 0,1 6 389,6-7-358,0 9-11,0-5-171,0 9 0,8 2 212,5 5 0,10 3-152,2 9 0,15 9-9,-2 3 1,5 3-74,-6-3 0,1 12-212,0-5 1,0 10 100,0-4 0,0-6-1,0-6 1,-8-5-233,-5-1 0,2-1 3,-1-13 0,-1-3-359,-6-3 1,-7-4 232,1-2 1,-7-10-278,7-9 1,-9-11 198,3-14 0,-14-7-268,-5-12 0,-5 4 192,-2-4 1,8 8 106,5 11 0,-2 2 83,1 17 0,1-1 134,6 7 1,2 9 395,4 3 1,5 5-241,8 2 0,2 15-166,4 4 1,-2 6 26,9 1 1,-7 3 568,7 9 0,-9-6-171,2-1 0,3-8 342,-3 3-596,0-5 0,-6-4-17,0-5 12,0-3 0,-2-11-59,-4-5 1,-5-5-99,-8-14 0,0-3 72,0-9 0,0-8-287,0-5 0,-2-2-52,-4 3 0,4-3-74,-5 9 1,5 6-249,2 6 1,0 9 222,0-2 1,0 4-541,0 2 1,0 6-113,0 0 563,0 9 0,2-4 90,5 8 1,-3 0-1548,8 0 1,1 0 1854,6 0 0,0 0 0,0 0 0</inkml:trace>
  <inkml:trace contextRef="#ctx0" brushRef="#br0" timeOffset="256">1234 816 8429,'10'21'1085,"-3"4"0,-3-1-499,2 7 0,-2-8-76,9 3 0,-2 1-149,1-2 0,5 1-333,-4-7 1,1-7-489,-1 1-112,4-9 1,-15 2 116,4-12 1,-4-7-489,-2-12 0,0 2 356,0-9 1,-10 7 172,-9-7 0,0 3 32,-6-3 0,-5-3 156,-1 3 1,3 5 404,3 1 0,4 5-26,2 2-30,8 0-195,-6 0 0,17 2-140,0 5 0,3 1 212,9 5 0,1-5 0,6-8 0</inkml:trace>
  <inkml:trace contextRef="#ctx0" brushRef="#br0" timeOffset="816">1272 171 8029,'0'-25'0,"0"0"0,0 6 1054,0 6-157,0 0 235,0 3-241,0 1-647,0 9 0,2 2 165,4 5 1,-4-3-36,5 9 0,-3 6-15,2 6 1,2 2-92,5-1 0,4 3 209,-4 9 0,6 6-94,6 1 1,2 5 32,5-6 1,4 9-156,-5-2 1,5 3-63,2 3 0,0 0-146,0 0 1,0-8-207,0-5 1,-9-6-564,-3-7 1,-5 3 427,-2-9 1,-2-6-1703,-5-6 873,-3-9 138,-9 5 0,-9-11 362,-3-5 1,-14-3 137,-5-9 0,-9-9 300,2-3 1,-5-5 180,12-2 0,3 6 408,3 1 0,4 8-337,2-3 1,7 5 406,-1 2 0,9 0-101,-3 0-47,5 0-15,2 0 1,2 9 152,5 3 0,-3-1 29,9 2-380,-1-1 1,7 7-176,0 0 1,0 0 47,0 0 0,0 0 114,0 0 0,2-2-34,4-4 1,-4 4-1166,5-4 1,-5-3 239,-2 3 0,0-9-42,0 2 1,-7 3-61,1-3 348,0 1 733,6-7 0,0 6-216,-1 0-323,-7 9-75,6-4 1650,-7 8 1,7 2-283,-4 4 0,2-2-61,-9 9 0,9-7-190,-3 7-617,-3 0 1,1-1-1652,-3 1 1037,-5-9-22,6 5 1,-10-18 284,-4-4 0,-7-12 339,-12-6 0,-5-14 0,-8-3 0</inkml:trace>
  <inkml:trace contextRef="#ctx0" brushRef="#br0" timeOffset="932">1765 190 8029,'-36'-38'867,"4"0"0,-1 7-283,7-1 0,3 15 11,11-2 2997,-5 13-1707,15-3-1609,-7 9 0,11 0-254,5 0 0,3 3-276,9 3 0,0-2-385,0 9 1,2-9-697,4 2 1,-4-4-1008,5-2 2342,-5 0 0,6 0 0,3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96 8467,'0'-11'651,"0"3"1,7-1-443,-1-3 1,9 1-46,-2-2 0,-3 9-98,3-2-283,-9-5 287,13 9 583,-14-7-511,5 9 67,-16 0 67,-3 9 1,-6 1 75,4 10 1,-2-8-15,9 1 1,0 0-119,6 6 1,-3-6-119,-3-1 0,4 1 68,-4 6 1,3 1-110,3-1 0,0 0 119,0 0 1,-2 0-33,-4 0 0,4 7-37,-5-1 0,3 3 55,-2-3 0,4-1-23,-5 8 0,-1-1 12,1 8 1,-5-7 32,5 0 1,-1-3-37,1 3 1,5 2 1,-4-8 0,4 6-68,2-7 0,0 7-186,0-7 0,0 1 103,0-7 0,0 7 27,0-1 0,0 1 60,0-7 0,6 2-20,1 5 1,-1-5 143,-6 4 0,0 3-162,0-3 0,0 3 18,0-2 0,0-5-17,0 4 1,0-3-109,0-3 0,6 0-4,1 0 0,-1 0 130,-6 0 0,0 0-45,0 1 1,0-1 46,0 0-52,0 8 0,2 1 21,5 4 1,-5-4 86,4-9 0,-4 0-122,-2 0 1,2 6-5,5 1 1,-5-1-9,4-5 1,-4-1-8,-2 0 1,7 6 39,-1 1 1,0-1-18,-6-5 0,0 5 175,0 1 0,0 1-134,0-1 1,0-5-50,0 4 0,0-3 1,0-3 1,0 0-8,0 0 0,0 0 3,0 0 0,0 0-11,0 1 1,3-1 30,3 0 1,-4-6-33,4-1 0,-3 1 36,-3 6 0,0 0 5,0 1 0,2-1 8,4 0 1,-4 0-34,5 0 0,-5 0-3,-2 0 1,0 3 4,0 3 0,6-4-3,0 5 1,1-5 34,-7-2 0,0 2-1,0 5 0,0-5 49,0 5 0,6-3-68,1 3 1,-1-9 2,-6 8 0,2-8 1,4 9 1,-3-5-5,3-2 0,-4 0 14,-2 0 0,6 3 4,1 3 1,-1-4-75,-6 5 1,0-5 41,0-2 1,2 3 107,5 3 0,-5-4-56,4 5 1,-4-5 7,-2-2 1,0 2-9,0 5 1,0-5-1,0 5 0,0-5-16,0-2 0,0 7 8,0-1 0,0 1-106,0-7 0,2 0 139,5 0-185,-5 9 0,6-7 95,-8 4 0,3-3-6,3-3 1,-4-6 81,4-1 1,-3-5 81,-3 5-141,0 1 8,0 6 93,0 0-85,0 1-67,0-1 55,0 0 0,0 0-8,0 0 1,0 0 0,0 0 0,0 1-12,0-1 0,0 0-3,0 0 0,0 0 6,0 0 1,0 0 8,0 0 0,0 1 7,0-1 81,0 0 0,0 0-54,0 0 1,0 0 4,0 0 0,0 0-12,0 1-17,0-1 1,0 0-39,0 0 1,0 0 50,0 0 1,0 0-65,0 1 0,0-8 71,0 1-176,0 0 110,0 6 0,0-6-50,0-1-43,0-7-213,0 3 433,0-8 2,0 0 112,0 9 0,0 1-103,0 9 1,0-6 288,0 0-365,0 0 1,0 6-30,8 0 0,-6-6-273,5-1 227,-5-7 51,-2 12-34,0-7 0,6 9 38,0 1 1,1-1 12,-7 0 0,0 2 34,0 5 1,0-5-50,0 4 1,0 3 11,0-2 1,0-1 13,0-6 0,0 7-66,0-1 0,0 1 60,0-7 1,0 0-2,0 0 0,0-6-26,0 0-4,0-1-29,0 7 52,0 1-2,0-1 6,0 0-95,0 0 1,6-6 61,1 0-3,-1-9 66,-6 13 1,0-13 328,0 9-280,0-9 1,2 13-72,5-4 0,-5-3 241,4 3-144,-4 0-44,-2 6 1,0 0 64,0 0-4,0-8-116,0-3-290,0 1 352,0-7-46,0 7 0,2-9-752,5 0 0,-5-3-338,4-3 1,-2-11-971,3-8 0,-3-3 311,9 2 0,6-1 1702,6-5 0,9-4 0,-4 6 0</inkml:trace>
  <inkml:trace contextRef="#ctx0" brushRef="#br0" timeOffset="1142">709 2124 8389,'0'-19'173,"0"0"0,0-1 1421,0 1-667,0 0 27,0 0-275,0 8-103,0 3-238,0 8 0,2 0-16,4 0 0,-4 8 153,5 5 1,-5 13-134,-2 6 1,0 4-83,0 2 0,-9 0 16,-3 1 0,1 5-224,-2 1 1,7-1 85,-7-5 0,9-1-4,-3 0 1,-1-2 15,1-4 0,1 2-253,6-8 0,0 1-264,0-1 304,0-5 1,2 5-105,5-14 0,-3 3 65,9-8 0,-1-1 120,7-6 0,3 0 26,3 0 1,-1-8-7,8-5 0,-9-4-8,2-2 1,3 2 11,-2 4 0,-1-4-44,-6 4 0,0 5 60,0 1-605,1 5 200,-1 2-437,0 0 469,0 0 1,-2 2-1026,-4 5 0,2-3 537,-9 9 0,7-1 803,-7 8 0,9-1 0,-4 0 0</inkml:trace>
  <inkml:trace contextRef="#ctx0" brushRef="#br0" timeOffset="1685">1302 2813 8139,'0'-20'863,"8"1"1,1 0-354,3 0 0,5-2 51,-4-5 0,6 5-202,7-4 1,-3-9-105,9 2 1,-8-9-85,1 9 0,3-4 84,-3-2 1,1 0-1,-7-1 1,0-5-14,0-1 0,-2 1 15,-4 5 1,2 3 72,-9 4 0,0-2-16,-6 9 1,7-1 440,-1 7-500,1 0 1,-7 6 670,0 0-266,0 9-651,0-4 0,0 10 39,0 4 0,0 5 73,0 8 1,0 9 0,0 3 0,0 8 34,0 5 0,0 5 12,0 9 0,0-7-57,0 0 0,0 6 23,0 7 1,0-7 14,0-6 1,0-2-564,0 2 0,6-4-172,0-9 0,9-2-470,-2-4 1,2-4 247,-2-9 198,4 0-1052,-7-8 0,7-5 760,-4-12 1,-5-5 320,-8-8 0,0-9 165,0-4 0,-2-4 400,-4-2 0,-5 6 132,-8 0 0,-6 0 107,-1-6 0,1 2-149,6 4 0,2 5 113,4 7 1,-2 1 1654,9 0-672,-9 8-5,13-6-232,-7 15-1335,9-6 387,0 8 0,2 0 219,5 0 1,3 0-732,9 0 0,0 0-488,1 0 1,-1 0-456,0 0 0,0 8 145,0 5 1325,0 4 0,0 2 0,0 0 0</inkml:trace>
  <inkml:trace contextRef="#ctx0" brushRef="#br0" timeOffset="2096">2067 2602 8375,'0'11'956,"0"-3"1256,8-8-1050,-5 0-581,14 0 1,-7-8-274,9-5 1,0-4-54,1-2 1,-1-9-16,0-4 1,6-4 14,1-2 1,6 2-204,-7 4 1,1-2 13,-7 8 0,0-5 138,0 5 0,-2 7-69,-4 6 0,-2 9 77,-5-2 205,-4 3 0,9 12-75,-5 4 1,-4 10-132,5 3 1,-5 8 35,-2-3 0,-2 12 50,-5 2 1,5-1-85,-4-5 1,1 1 17,-1 5 0,4-7 16,-4 0 1,3 0-17,3-6 1,0-4-408,0-3 219,0-3-80,0-12 53,9-1 1,8-14-40,8-7 1,3-5-126,-2-22 0,3 5-204,10-10 1,-8-3 11,1 2 1,0 1-155,7 6 1,-1 6 213,0 0 0,-6 0 115,0-6 0,0 6-510,6 0 1,-8 8 37,-5-1 0,-4 10-2508,-1 2 1854,-1 9 1291,0-4 0,-8 8 0,-3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0.5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190 285 6453,'-8'-10'0,"6"1"0,-7 9 0,9 0 0,-8 0 0,6 0 0,-7 0 0,9 0 0,0-2 0,0-4 0,0 4 0,0-7 0,0 9 0,0 0 0,0-8 0,0 6 0,0-7 0,0 9 0</inkml:trace>
  <inkml:trace contextRef="#ctx0" brushRef="#br0" timeOffset="717">152 209 5841,'0'-10'90,"0"-1"-72,0 5 95,0 4 212,0-6-4,0-1-134,0 7 277,0-15-169,0 15-130,0-15 1,0 13-43,0-9 1,0 7 99,0-7 311,0 9-169,0-13-192,0 7-1,0-3 118,0 0 162,0 9-299,0-4 0,0 6 164,0-5 168,0 5-25,0-6-245,0 8-222,0 0 141,0 8 0,0-4 8,0 9 1,-2-7 3,-4 7 1,4 0 126,-5 6-161,5 0 0,2 0 24,0 0 1,0 6 4,0 0 1,0 0 53,0-6 0,0 7 10,0-1 0,0 9 31,0-3 1,0-1-87,0 1 1,-2-1 88,-4 2 0,4 3-78,-5-3 0,-1-3 9,2 3 1,-1 0 30,7 6 1,0-7-17,0 1 1,-2-3-78,-4 3 0,4 4-140,-5-5 0,5 3 80,2-2 1,-2 4 78,-4-5 1,4-1-138,-5 1 1,5-8 66,2 3 1,0 1-16,0-2 1,0 1 44,0-7 0,0 0-12,0 0 1,0-7-49,0 1-161,0 0 0,0 6 136,0 0 0,0-7 30,0 1 0,0-7-3,0 7 0,-2-7 49,-4 7 0,4-1 154,-5 7 1,3-6-118,-2 0 0,4-1 36,-4 7-97,3 0 0,-3 0 12,0 0 1,-1-6-121,7-1 1,0-5 181,0 5-226,0-7-72,0 11-419,0-13 418,0 5 117,0-8 0,3-11-789,3-7 1,4-4-1115,9-9 1,-6-1 116,0-6 0,-1 0 346,7 0 1494,0 0 0,0-8 0,0-2 0</inkml:trace>
  <inkml:trace contextRef="#ctx0" brushRef="#br0" timeOffset="3607">247 134 7920,'-19'-9'-567,"9"7"562,-7-6 681,15-1 1102,-15 7-745,15-15-443,-7 15-86,9-15 36,0 15-32,0-6-61,9 8-224,1 0 0,9 0-28,0 0 1,-6 0-15,-1 0 0,3 0 34,10 0 1,-1 0-15,7 0 1,1 0 15,6 0 0,2 0 14,4 0 0,11 0-15,8 0 1,2 0 2,-1 0 1,-3 0-4,8 0 1,1-7-365,6 1 0,0-2 293,-1 1 0,-1 5-190,-4-4 1,1 4-45,-7 2 1,5 0-43,-6 0 0,-2 0 154,-10 0 0,4 0 4,-5 0 0,-1 2-150,1 4 0,-1-4 3,1 5 0,5 1 55,-4-2 0,4 1 43,2-7 1,-3 0 120,-3 0 0,8 0-184,-9 0 1,9 0-122,-8 0 1,4 0 107,2 0 1,0 0-7,0 0 0,-3-7 32,-3 1 1,4 0-21,-5 6 1,-3 0-17,-3 0 0,-4 0 38,-2 0 0,-6 0-32,-1 0 1,-1 2 61,1 4 1,-3-4 129,-9 5 0,0-3-99,0 2 1,-1-4 103,1 5 1,3-5 24,3-2 20,-4 0-131,15 0 10,-15 0-39,6 0 101,-8 0-39,-8 0 1,-1 0-23,-3 0-9,-5 0 552,6 0-144,-8 0-1557,0 0 982,9 8 107,-7-6 0,6 9-60,-8-5 36,8-4 18,-5 7 31,13-1 0,-11-6 19,7 4 0,-5-3-75,5-3 1,-5 6-30,5 0 0,-5 1 25,5-7 0,1 0-6,6 0 1,-7 0-17,1 0 1,0 0 39,6 0 0,-7 0-14,1 0 1,0 0-1,6 0 1,0-7-76,0 1 109,0 0 0,-1 6-7,1 0-12,-8 0 0,0-3 33,-5-3 302,-4 4-164,6-6 0,-5 8 135,3 0-224,-4 0-2,6 0 23,1 0 0,-5 0-18,9 0-70,-9 0 63,13 0-14,-15 0-64,15 0 218,-15 0 187,6 0-161,-8 0 2791,0 0-2708,-8 0-93,6 0-190,-7 0 0,7 6-77,-4 0 0,4 3 51,-5-3 0,5-2 45,2 9 1,-2 0 57,-4 5 0,4-5-20,-5 0 1,5 6 6,2 6 1,0 2-1,0-1 1,0 3 3,0 9 1,-6 0 54,0 0 1,-1 0 94,7 0 0,0 6-118,0 0 1,-2 9 14,-4-2 1,4-3-156,-4 3 1,1-1 49,-1 7 0,4 2-10,-4 4 0,3-4 65,3 5 0,-2-5-19,-4-2 0,4-7-41,-4 1 1,1-3 17,-1 3 0,4-5 78,-4-8 1,3 0 12,3 0 1,-6 0-17,0 0 0,0-7-85,6 1 0,0-7 6,0 7 0,0-9 56,0 2 0,0-4 0,0-2 0,-7 0-53,1 0 1,0-6-125,6 0 1,-3-3 175,-3 3-27,4 4 0,-9-7-74,5 9 35,4-8 6,-6 6 20,-1-7 1,7 3 17,-4-1-55,4-7-14,2 11-19,0-13 1,0 7-80,0-4 105,-9-3 15,7 5-8,-6 0 17,8-5 8,0 5 98,0-8-140,0 0 22,0 8 3,0-6-13,0 7 53,0-9 1335,0 0 1,-7-2-1344,1-5 1,-2 5-73,1-4 94,5-4-13,-15 7 1,13-7-3,-9 4 0,7 3 4,-6-3-37,-1-4 1,-6 7 3,0-3 24,0-4 0,0 8 10,0-5 1,0 5 1,0 2 0,0 0 46,0 0 0,0 0-46,0 0 1,-2-2 2,-4-4 1,4 4-2,-4-5 0,-3 5 0,3 2 0,-7 0-45,7 0 0,-7 0-18,7 0 0,-9 0 54,3 0 0,1 0-4,-1 0 0,5 0-9,-5 0 1,5 0-24,-5 0 0,1 0 4,-1 0 1,1 0 18,5 0 1,2 0-2,-9 0 1,3 6-27,-3 1 1,-2-1-11,9-6 0,-9 0 26,3 0 0,1 0-4,-1 0 0,1 0 95,-2 0 0,-1 0-72,7 0 1,-5 0 7,5 0 0,-5 0-8,6 0 0,-7 0 5,7 0 0,-9 0 36,2 0 0,3 0-8,-3 0 1,7 0-37,-7 0 0,7 0-2,-7 0 0,3 0-110,-3 0 0,-1-2 5,7-4 1,-5 4 26,5-5 1,-7 5 52,1 2 0,3 0-17,-3 0 1,0 0-81,-6 0 0,7 0 5,-1 0 0,1 0 107,-7 0 1,6 0 20,0 0 1,1-2 53,-7-4 1,2 4-42,4-5 1,-3 5 6,3 2 1,3 0-41,-3 0 1,2 0 15,-1 0 1,-5-6-66,4-1 0,3-5-144,-3 6 0,7-7 86,-7 7 1,3-3 18,-3 3 1,-1 4 31,7-5 0,-5 3-35,5-2 102,-7 4 0,9-7 0,-5 9-81,2 0 1,-7 0 25,2 0 1,-2 0 78,3 0 1,-3 0-1,9 0 1,0 0 109,6 0 0,0 0-93,0 0 1,0 0-5,0 0 5,-9 0-4,-1-8-18,-1-3-13,3 1 1,14 1 14,1 9 0,1-2 25,-2-4 1,3 4 55,4-4-57,4 3 1,-9 3 70,5 0-170,4 0 28,-7 0 0,7 0-17,-4 0 91,4 0-17,-15 0-93,15 0-75,-15 0 0,15 3 58,-5 3 20,5-4 1,0 6-128,-4-8 124,4 0-11,-7 0-12,9 0 157,0 0-180,-8 0 68,6 0 1,-7-2-51,9-4 67,0-5 0,0-8-19,0 0 1,0-6-156,0 0 1,9-9-209,3 3 1,-1-5 204,2-2 0,-9 0 89,2 0 1,3 0-30,-3 0 0,0 2 108,-6 5 0,0 3 322,0 9 0,0 0-32,0 0-242,0 0 168,0 9 0,0-1 691,0 5-1170,0 4-504,0-7 1,0 12-141,0 3 0,0-2-207,0 9 0,0-1-631,0 7 0,2-6 1136,5 0 0,5-3 625,14 3 0,-5 4 0,6-7 0</inkml:trace>
  <inkml:trace contextRef="#ctx0" brushRef="#br0" timeOffset="4370">1157 741 8085,'-10'-9'-1469,"1"5"1368,9-9 0,-6 7 700,0-7 1,-1 7-298,7-7 1,-2 7-68,-4-7 0,4 7 527,-4-7 289,4 9-63,2-13-217,0 15 71,0-6-126,0 8-206,0 0 1,0 8-276,0 5 1,0 10 227,0 2 1,-7 9-20,1-2 1,0-3-111,6 3 0,0 1 101,0 12 1,-7-5-55,1 4 0,0-4-97,6-2 0,-3 0-20,-3 0 1,4-2-103,-4-5 1,4 3-146,2-9 1,-2 7 82,-5-7 1,5 0-257,-4-6 1,4-6-1267,2 0 820,0-1-1956,0-1 1678,0-3 1,2-8 67,4 0 0,-2-8 394,9-5 0,0-10 183,6-2 0,6-9-1260,0 2 0,-2 3 1495,-10-3 0,12 1 0,-4-7 0</inkml:trace>
  <inkml:trace contextRef="#ctx0" brushRef="#br0" timeOffset="4663">1404 722 8184,'13'-7'0,"-3"-1"0,-1-3 445,-5-3 0,-2 3 610,-2-2-206,0 9-122,0-4-437,0 16 0,0 3 78,0 8 1,0 6 126,0 0 0,0 3-61,0-3 1,0-2-122,0 9 1,0-7 20,0 7 1,0-1-44,0 7 0,0 0 30,0 0 0,0-6-86,0-1 0,0-6 0,0 7 0,-2-2-340,-5 1 1,5-3-163,-4-9 0,4 0-520,2 0 0,0-1 453,0 1 1,-6-6-970,-1 0 456,1-9 0,6 6-1846,0-3 2154,0-5 0,0 4 243,0-12 0,-2-5 296,-4-8 0,-13 0 0,-11 0 0</inkml:trace>
  <inkml:trace contextRef="#ctx0" brushRef="#br0" timeOffset="4877">1195 1158 9319,'-8'-11'0,"-3"3"0,-1 1 3226,-1 1-2350,9 0-523,-5 6 58,9 0-119,9 0 0,1 0 112,9 0 1,0 6-208,0 0 1,0 1-218,0-7 0,0 0-191,0 0 1,6 0 223,1 0 1,5 0-1204,-5 0 0,5 0 107,-5 0 1,5-2-370,-6-5 1,7 5 552,-7-4 899,9 4 0,-4-7 0,8-1 0</inkml:trace>
  <inkml:trace contextRef="#ctx0" brushRef="#br0" timeOffset="5193">1859 987 8203,'-2'17'0,"-2"-2"0,-5-5 0,1 1 938,0-1 1,-5 3-449,7 6 1,-3 0 300,3 0-548,4 0 0,-7 6 221,9 0 1,0 7-230,0-7 0,0 7 0,0-7 0,0 7 224,0-7 0,2 0-66,5-6 1,-3 0 58,9 0-188,-1-8 1,7 4 60,0-9 1,0-2-152,0-10 1,0-1-93,0-12 1,2 3 152,4-16 1,-4 7-1,5-7 0,-7 1-303,-7-7 0,3 8-503,-9 5 1,7-3-188,-7 3 1,1 0 365,-7 6 1,0 0-393,0 0 0,0 6-692,0 1 556,-9 7 0,5-3 466,-9 8 0,7 0-16,-7 0-474,9 0 944,-4 8 0,-1-5 0,-1 5 0</inkml:trace>
  <inkml:trace contextRef="#ctx0" brushRef="#br0" timeOffset="5744">2390 703 8085,'9'-11'0,"-7"-6"0,4 5 0,-4 3 820,-2 1 1229,0 8-1043,0 0-682,0 8 1,-2 3-68,-4 8 0,2 6 14,-9 0 0,7 9 29,-7-2 1,7 3-66,-7 3 0,0 2 0,-6 5 1,7-5 165,-1 4 1,7-4 175,-7-2 0,9-7-437,-2 1 0,3-9 280,3 3 50,0-5-427,9-2 0,1-9-235,9-4 1,-6-3 174,0-3 0,-1-3 67,7-3 1,0-4-517,0-9 1,0 0-72,0 0 1,0 6 288,0 0 0,-2 7 61,-4-7 180,3 9 0,-5-4 43,8 8 1,-6 0 204,-1 0 0,-5 6-218,5 0 1,-5 9-17,5-2 1,-5 4 385,5 2 1,-8 0-35,3 0 1,-5 0-97,-2 0 1,0 6-124,0 0 0,0 0 50,0-6 1,0 0-10,0 0 1,-2 0 15,-5 0 1,3-6-62,-8-1 0,5-7 2,-5 1 0,-1 2 196,-6-1 0,0-1-124,0-6 0,-2-2-27,-4-4 1,4 1 42,-5-7 1,3 5-271,-2-5-66,4-1 1,-7-4-73,9 5 1,7-3 163,-1 9 0,9-3 83,-2 3-1985,3 4-2658,3-7 3200,9 9 1,1 0 237,9 0 1140,9 0 0,-7-8 0,6-3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4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171 114 7800,'-11'0'-254,"3"0"405,8 0 65,0 0 120,0 8-217,0 3 1,-7 8-10,1 0 1,-2 0-42,1 0 1,5 2 40,-4 4 0,-2-2 84,1 9 1,1-7-64,6 7 1,-6 0-7,-1 5 0,1 3-29,6 5 0,0 1 6,0 5 0,0 1 15,0-7 1,-6 7-3,-1-1 0,1 2-50,6-3 0,-2 5-111,-5-4 1,5-3-7,-4 3 0,4-7 125,2 6 0,0-7-114,0 1 0,-6-4 72,-1-2 1,1-2 0,6-5 1,-6 5 7,-1-4 0,1-5-17,6-2 1,0-4-50,0-2 1,0 2-5,0 5 1,0-12 11,0 5 1,0-4 29,0 4 0,0 0-45,0 0 1,0-6 54,0-1-12,8 1 0,-5 6-6,3 0 0,2-6 0,-1-1 0,-1-5 20,-6 5 1,6-5 31,1 5-39,-1-8 0,-6 7 11,0-5 479,0-4-175,0 7 112,0-9-573,0 0 0,8 0 143,5 0 1,4 0-28,2 0 0,0 0-39,0 0 0,6 0-8,0 0 1,9 0 91,-2 0 1,1 6-56,-1 0 0,4 7 6,-5-7 1,5 3 16,2-3 0,-6-2 24,-1 9 0,1-7-134,6 7 0,0-9 91,0 3 0,0 1 8,0-2 1,0 1 5,0-7 0,-1 0 3,1 0 1,-6 0-51,0 0 0,-7 0 0,7 0 0,-16 0-21,3 0-18,-4 0 569,-4 0-190,-3 0-154,-8 0 0,-2 0-119,-4 0-151,-5 0 0,-8 0 142,0 0-5,0-9-1,0 7-18,0-15 0,9 13 20,3-9-54,5 1 0,2-7-23,0 0 0,2 0 80,5 0 1,-3-6 10,9-1 1,-7-1-14,7 2 1,-3-3-1,3-3 0,4-5-14,-5 4 0,3-10 0,-2-2 0,1-9-8,-7 2 1,5-3 14,-5-3 0,1 0-128,-2 0 0,-3-6 104,3 0 0,2-3-7,-1 3 0,1 4 26,-2-4 1,-1 4 5,7 2 0,-5 6 3,5 1 0,-8 8 7,3-3 1,1 5 13,-2 2 0,1 2 32,-7 5 0,0-3 9,0 9 0,0 0-24,0 6 0,0 6 3,0 0 0,-7 7-64,1-7 0,-9 9-31,3-2 49,-5-5-9,-2 9-41,0-6 43,8 8-4,-5 0 12,13 0-25,-5 0 9,8 0-5,0 0 4,0-9 22,-8 7-6,6-6 53,-15-1 22,6 7 0,-8-13 87,0 9-147,0 0 1,0 0 7,0-1 0,7-1 56,-1 1 1,0 5 293,-6-4-268,0 4 1,0-4-23,0-1 0,1 1 0,-1 6 1,6-2-28,0-4 1,1 3-2,-7-3 0,0 2 8,0-2 1,-2 3-9,-5-3 0,5-2 12,-4 1-31,4 1 0,-6 0 47,-5-1-83,5 1 1,-9 0 56,4-1 0,-4 1 345,-2 6-343,9 0 48,-7 0 0,6 0 119,-7 0-133,7 0-29,-6 0 0,9 2 30,-5 5 0,5-5-75,8 4-414,0 5-985,0-9 1063,8 6 0,7-8-744,17 0 0,16-2 52,22-4 1014,12-13 0,13-11 0,10-8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228 323 7784,'10'-8'-410,"-3"-5"594,-5-4 0,-2 4 569,0 1 514,0 8-390,0-5-281,0 9-90,0 0-257,0 9 0,0 1 0,0 9 1,-2 2 57,-5 4 1,5 5 160,-4 8 0,-3-2-63,3-5 0,-7 11-100,7-4 0,-7 5-83,7-6 1,-7-5 0,7 0 0,0-3-242,6 3 1,-7-3-59,1-3 0,-2-7-106,1 0 0,5-1 157,-4-5 156,4-4-966,2-1-1088,0-8-1260,0 0 2320,8-8 0,1-3 221,3-8 0,3 0 133,-9 0 1,3 0 509,-3 0 0,-4 0 0,7-8 0,-9-3 0</inkml:trace>
  <inkml:trace contextRef="#ctx0" brushRef="#br0" timeOffset="551">76 437 7943,'-2'-19'0,"-2"-2"0,-5-2 0,1-3 0,-3 3 0,3 2 0,-1 2 0,3-2 0,0-2 0,-1-2 0,3 1 571,2 3 0,2 2-37,0 0-290,0 9 1,0-7 195,0 4-207,0-4 1,2 1 50,4 3 1,-1-2-40,7 9 1,-5 0-135,5 6 0,-1-3 130,1-3 0,12 4-79,-5-4 0,4 4 64,-4 2 0,0 6-10,0 0 1,6 7-66,0-7 0,1 9-103,-7-2 1,0 3-64,-1 3 1,1-6-43,0 0 1,-6-1-4,0 7 1,-9 0 101,2 0 1,-4 7-84,-2-1 1,0 0 86,0-6 0,-2 0-14,-4 0 0,2 6 5,-9 1 1,0 1-5,-6-2 1,-2-4-135,-4 5 1,4-3 68,-4 2 1,4-4-43,2 4 0,0-3 83,0-4 0,2-5-13,4 0 1,-2-7-25,9 7-2,0-9 10,6 4 7,0 1 1,8-5 208,5 9 1,4-9-9,2 2 1,0-4-2,0-2 0,0 7-78,0-1 0,0 0-35,0-6 1,0 7 88,-1-1 1,1 7 445,0-7-437,0 9 1,0-7-23,0 5 0,-2 4 66,-4-5 1,4-1-127,-5 1 1,-1-5-165,2 5 1,-7-5 134,6 5 0,-7-5-220,1 5-521,5-7 33,-1 3 1,3-2 411,-1 1 1,-5-1-24,5-6 1,-5 0-3238,5 0 734,1 0 2761,6 0 0,0-9 0,0-1 0</inkml:trace>
  <inkml:trace contextRef="#ctx0" brushRef="#br0" timeOffset="1027">1081 589 8153,'-8'-19'177,"-3"2"663,-8 4-529,0-4 1,0 15 120,0-4-1,0 4-72,0 2 0,0 0 12,0 0 1,0 6-130,1 0 0,1 9 15,4-2 0,-4 4 11,5 2 1,-3-1-16,2 1 0,-2 0 83,9 0 1,0 0-80,6 0 0,0 0 76,0 0-162,0 9 1,8-7-141,5 4 0,4-10 137,2-3 1,0-7 38,0 1 1,2-4-425,4-2 0,-4 0 5,4 0 1,3-8-154,-3-5 1,0-4 189,-6-2 0,0 0-184,0 0 1,-8 0 165,-5 0 0,-2 2 8,3 5-46,-5-5 89,6 6 0,-14-1 479,-1-1 310,-7 9-272,3-5 1,-8 12-149,0 3 1,7 4 110,-1 9 1,2 0-82,-1 0 0,-3 0-130,9 0 1,-9 0 31,2 0 1,5 0 17,2 0 1,3 0-557,3 0 1,0 0-445,0 0 1,9-6-744,3-1 0,7-8 724,7 3 0,3-5-458,9-2 1,0 0 1299,0 0 0,0-9 0,0-1 0</inkml:trace>
  <inkml:trace contextRef="#ctx0" brushRef="#br0" timeOffset="1432">1460 702 8131,'9'-17'0,"-7"3"0,-8 3 0,-5 1 2610,-4-1-2075,-1 7 1,-3-5 102,0 9-457,8 0 1,-4 3 65,9 3 1,-9-4 9,3 4 0,1 3 0,-2-3 0,7 7 246,-7-7 29,1 9-210,-7-5 1,8 9-81,5 0 1,-2-6-155,1 0 1,1-7 305,6 7-446,0-1 0,2 5 49,4-4 1,-1 4 33,7-5 1,1-1 87,6 1 0,0-5-40,0 5 1,0-5-302,0 5 1,0-5-274,0 5 319,0 1 0,0 6 171,0 0 1,-9-7-29,-4 1 1,3-7 15,-3 7 0,0-7-37,-6 7 84,0-9 19,0 5 45,-8-9 0,-3 0-231,-7 0 0,-4 0-402,-3 0 1,4 0 218,-4 0 1,2-2-173,-3-5 1,12 5-201,-5-4 1,6 2-1180,0-3 935,5 5 573,8-15 363,0 15 0,8-15 0,3 7 0</inkml:trace>
  <inkml:trace contextRef="#ctx0" brushRef="#br0" timeOffset="2061">1707 778 8153,'0'13'41,"0"-1"10,0-7 0,0 12 191,0-5 0,0 5 15,0 2 0,0 0 280,0 0 1,0 2 18,0 4 0,0 5-93,0 8 1,0-2-207,0-5 0,-2 9 131,-4-8 0,1 8-33,-7-9 0,8-1 257,-3 2-370,-3-9 0,8 4 272,-5-8-127,5-8-30,2-3 157,0-8-257,0 0 0,0-8-686,0-5 1,0-10 112,0-2 0,0-9-77,0 2 1,2-4 278,5-2 1,-5 1 30,4-1 0,-4 0-197,-2 0 1,0-7-165,0 1 0,0 0 385,0 6 1,6 6-76,1 1 1,5 6 25,-5-7 0,5 15 181,-5-2 1,7 4 573,-1-4-204,-4 9 270,7-7-527,-5 15 0,2-4-135,-1 12 0,-8 4 81,3 9 0,1 0-12,-2 0 1,3 0 15,-3 0 0,-4 2 12,5 5 1,-5-5 11,-2 4 0,0-4-69,0-2 1,0 0 19,0 0 1,0 0 357,0 0 382,-9 0-488,-1 0 1,-9-2-122,0-5 0,6-3-577,1-9-490,-1 0-629,-6 0 1250,0-9 0,8-1 105,5-9 1,-2 6-2603,1 1 1027,1-1 0,8-6 255,5 0 1,-3 6 1418,8 1 0,1-1 0,6-6 0</inkml:trace>
  <inkml:trace contextRef="#ctx0" brushRef="#br0" timeOffset="2639">2409 399 8153,'10'-19'0,"-1"0"0,-9 6 1958,0 1 36,-9 7-962,7-3-737,-6 8 0,1 8-53,1 5 0,0 4-14,6 2 1,-2 8-31,-5 5 1,5-3 43,-4 3 0,-2 0 30,1 6 0,-1-1 84,1 1 1,3-2-67,-8-4 0,7 2-153,-1-9 0,2 0 257,-2-6-323,3 0-30,-5 0 0,10-6-323,4-1 295,-3-7 1,13 3 67,-3-8 0,4-6-379,2-1 0,0-7 3,0 1 0,0 2 59,0-1 1,-5 8 132,5-3 0,-10-1 98,10 1 44,-4 1 0,1 8 160,-3 5 1,-2-3-179,-5 8 0,-4 1-23,4 6 1,-3 0 452,-3 0 1,0 0 2,0 0 1,-7 0-190,1 0 0,-7 0-106,7 0 0,-9 0 74,2 0 1,3 0-9,-3 0 1,1-9-74,-7-3 0,0 1 16,0-2 1,0 1 13,0-7 1,0 0-615,0 0 0,0-3-314,0-3 0,6-4 533,1-9 1,1 6 97,-1 0 0,3 1-1772,9-7 1,0 6 478,0 0 0,9 7 146,3-7 0,5 9 736,2-2 1,2-2 525,4 1 0,-4-8 0,7 5 0</inkml:trace>
  <inkml:trace contextRef="#ctx0" brushRef="#br0" timeOffset="3102">2750 854 8316,'19'11'0,"0"-5"0,0-4 710,0-2 0,0 0-26,0 0-523,0 0 1,0 0-1,0 0 323,0 0-273,-9-8 1,7 3 534,-4-7-261,4 8-269,2-13-29,0 6 0,-9-8-110,-3 0 1,-5 7 105,-2-1 0,0 7-1,0-7 1,0 7-127,0-7 1,-2 9-79,-5-3 0,3-1 128,-9 2 0,3-3 243,-3 3 107,-4 4-302,7-7 0,-7 11 83,4 5 29,-4 3 1,7 9 120,-9 0 1,6 2-161,1 5 0,5-5-15,-5 4 0,5 2 182,-5-1 0,7 5 100,-1-5 0,-2-1-216,1-6 1,1 6 103,6 0-141,0 1 1,2-7-76,5 0 1,-3-7-605,8 1 0,-5-7 348,5 7 1,-5-9 100,5 2-544,1-3-219,6-3-173,0-9 643,0-1 0,-6-7-87,-1 4 1,-8-4 131,3 5 1,1 1 49,-2-2 1,3 7-319,-3-7-368,-4 1-1532,7-7-430,-1 8 2835,-6 3 0,15-1 0,-6-1 0</inkml:trace>
  <inkml:trace contextRef="#ctx0" brushRef="#br0" timeOffset="3661">3300 740 8124,'11'0'-39,"-3"0"180,-8-8-912,0 6 178,0-7 593,0 9 883,0 0-707,0 9 14,0-7 467,0 15 0,0-13 37,0 9 1,-6-7 142,0 7-496,-1-1 0,5 7 214,-4 0 1,4 2-34,-5 4 1,-1-3-92,2 3 0,-7-2-192,7 2 0,-7-4 30,7 5 0,-1-5 35,7-2 1,-2 0-95,-4 0 1,4-7 81,-4 1 104,3-9-446,3 5 0,3-9 14,3 0 1,-2-3-161,9-3 0,-3-7 200,3-12 1,4 2 24,-5-9 0,5 9-270,2-2 0,0-2-263,0 1 1,-2 1-65,-4 6 1,3 0-168,-3 0 1,-2 0-1516,1 0 191,-7 9 2059,11 1 0,-5 1 0,8-3 0</inkml:trace>
  <inkml:trace contextRef="#ctx0" brushRef="#br0" timeOffset="4068">3736 721 8097,'-8'11'-111,"6"-3"205,-15-8 880,15 0-580,-6 9 1,5-7 701,-3 4 21,4 5-617,-6-1 1,8 9-212,0 0 1,0 0-25,0 0 1,0 6 194,0 1 0,-7 1 98,1-2 0,-3-2-108,3 9 0,2-7-214,-9 7 1,9-9-101,-2 2 1,4-3 395,2-3-60,0-1-214,0-7-264,0-3-162,0-8 0,2-10-90,4-9 1,5-2-396,8-11 0,0 7 340,0-7 1,-3 7-443,-3-7 1,4 9 155,-4-2 0,1-2-32,-1 1 0,4 3 204,-5 10 1,-1-1-124,2 7-551,-9 1 0,6 6 1101,-3 0 0,-5-8 0,6-3 0</inkml:trace>
  <inkml:trace contextRef="#ctx0" brushRef="#br0" timeOffset="4390">4040 759 7318,'0'13'2594,"0"0"-2232,0-9 1,0 13 169,0-5 342,0 5 1,0 2-32,0 0 1,0 0-157,0 0 1,0-6-239,0-1 0,6 1-226,1 6 1,7-7 41,-1 1 1,2-7-30,-3 7 1,5-9-95,-4 3 0,-3 1-112,3-2 1,0 1-833,6-7 1,-7 0-1715,1 0 1606,0 0 426,6 0 484,-9 0 0,7 0 0,-7 0 0</inkml:trace>
  <inkml:trace contextRef="#ctx0" brushRef="#br0" timeOffset="4660">4647 759 8097,'0'-10'1256,"0"1"0,-2 9-634,-5 0 0,3 7-187,-8-1 1,5 11-160,-5 2 0,-3 2-11,-10 10 1,-5 1-42,-8 6 0,0 6 58,0 0 1,-8 9 325,-5-2 0,-1 1-167,1-1 0,-2 4-213,9-5 1,8-5-394,11-7 0,6-3-583,6-9 0,5-7 673,8-7 0,2-8 189,4 3 0,13-5-114,13-2 0,4-17 0,2-4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54.5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416 38 8117,'-19'-10'663,"0"1"0,0 9-438,0 0 1,0 0-1,0 0 0,0 2 53,0 5 1,0 3 14,0 9 1,1 0 5,-1 0 1,-7 6-62,1 1 1,0 7 18,6-1 0,6 2-24,0-3 1,1 5-15,-7-4 0,8 4 13,5 2 1,2-1 0,-3 1 0,5 0-77,-4 0 0,6-6-126,6-1 0,-1-7-93,7 1 1,1-4 15,6-2 0,6-2-29,0-4 1,3 1 126,-3-7 0,2-3 29,5-11 0,4 3-130,-5-8 1,5-7-201,2-7 1,0-7 135,0 1 0,-2-4-93,-4-2 0,-3 7 95,-4-1 0,-4 0 60,5-6 1,-7 1 147,-7-1 0,3 8-50,-9 5 0,3-3 43,-3 3 1,-4 0-57,5 6 1,-7-2 147,-7-4 0,-3 3-14,-9-3 1,0 4-104,0 2 0,0 0 179,0 0 0,0 7-103,0-1 0,0 9-23,0-3 0,0 5-61,0 2 1,0 0-7,0 0 1,0 0-113,0 0-181,0 0 0,0 2-478,0 5 1,7-3 29,-1 9-460,9-1 0,-5 7-195,9 0 581,0 0 0,9 0 20,3 0 745,5-8 0,11 5 0,1-5 0</inkml:trace>
  <inkml:trace contextRef="#ctx0" brushRef="#br0" timeOffset="519">777 455 8117,'8'11'0,"-6"6"97,4-4 0,-6 5 240,-6 8 0,4-3 111,-4 9 0,1-7-95,-1 6 0,4 1 75,-4 6 0,1 0-61,-1 0 0,4-2-114,-4-5 0,-3 5 43,3-4 0,-2 1-58,1-1 1,3-2 88,-9-5 1,9-10 90,-2 4-31,4-5-20,-7 5 0,7-8-181,-6-3 1,8-10-107,0-4 1,2-5-144,4-8 0,3-8 52,3-5 1,5-6 140,-4-6 0,4 2-388,2-9 0,6 7-501,0-6 1,0 5 487,-6-5 1,0 1 49,0-1 0,0 1 70,0 5 0,0 4-55,0-4 1,0 10 569,0 2 1,-2 9 6,-4-2 198,3 4-361,-5 2 1,2 8-89,-1 5 21,-7 4 0,3 4 92,-8 4 0,2 5-17,4 8 1,-4 2-104,5 4 0,-5-2 136,-2 9 0,-2-9-90,-5 2 0,3 3 101,-8-3 0,1 0-106,-2-6 0,-3 0-173,3 0 0,-4-6 107,-2 0 0,6-3-160,1 3 0,1-3-244,-1-3 0,1-5-1288,5 4-1583,4-4 2293,-7-2 1,11 0-545,5 0 0,3 0 1438,9 0 0,9 0 0,1 0 0</inkml:trace>
  <inkml:trace contextRef="#ctx0" brushRef="#br0" timeOffset="832">1440 493 8195,'7'-19'0,"1"0"0,3 0 0,1 1 718,-1-1 1,-1 0-66,-3 0-581,-5 0 1,6 6 404,-8 0-237,9 1 141,-7-7-166,6 8 0,-14 1-49,0 3 1,-9 5 140,2-4-69,-4 4 0,-2 8-48,0 0 1,0 9 190,0-2 1,0 4-56,0 2 1,1 2 56,-1 4 0,2-4-107,4 4 0,-4 5-61,5 2 1,3-3-63,3 3 0,4-3-150,2 3 0,0-3 184,0-3 1,8-5 43,5 4 1,4-4-2104,2-2 1,0-6 911,0-1 1,2-8-436,4 3 0,-2-5 536,9-2 1,-7-2-221,7-5 1079,-9-3 0,4-9 0,-8 0 0</inkml:trace>
  <inkml:trace contextRef="#ctx0" brushRef="#br0" timeOffset="1194">1820 399 8781,'0'-11'2290,"0"3"0,-7 16-1907,1 5 1,-7 4-79,7 1 1,-2 1-16,1 0 1,3 3 4,-9 3 0,7-4 0,-7 4 0,9-4-155,-2-2 0,4 0 113,2 0 0,0-6 254,0-1-397,0-7 0,8 3-349,5-8 1,6 0-30,6 0 0,-2-15-164,9-4 1,0-6 96,6 0 0,-3 4-114,-3-5 0,4 5 353,-5 2 1,-3 3-52,-3 3 1,-4 4 329,-2 9-244,0 0 1,-6 3 468,-1 3 0,-7 4-200,1 9 0,-6 0-89,-6 0 0,-3 7 187,-3-1 0,-5 6 194,4-5 0,-4 5-481,-2-5 0,0-1-551,0-6 0,9 0-268,3 0 0,5-6 25,2-1-1069,0-8 0,9 5 1844,3-9 0,14-9 0,3-1 0</inkml:trace>
  <inkml:trace contextRef="#ctx0" brushRef="#br0" timeOffset="1577">2920 57 8050,'0'-19'1059,"0"9"481,0 1-479,0 9-533,-9 0 1,7 2-78,-4 5 0,-3 5-110,3 14 1,-9 1 177,3 5 1,-3 3-5,2-3 0,-10 10-212,4 2 1,-4 3 110,4-3 0,-2-2-162,-4 9 0,4-9-171,-5 2 0,5-6 45,2-6 1,2 1-180,5-7 1,1-1-632,5-6-1331,4 0 304,-7 0 0,18-9 838,3-3 0,5-7-358,2-7 1,7-3 586,-1-9 1,6-2 643,-5-4 0,7-5 0,-3-8 0</inkml:trace>
  <inkml:trace contextRef="#ctx0" brushRef="#br0" timeOffset="1840">3109 171 8614,'17'-19'0,"-6"2"1502,-11 4 0,-2 5-858,-11 8-396,9 8 0,-7 3 140,5 8 1,4 2-59,-4 4 1,-3 3-63,3 3 1,-7 5-23,7-4 0,-7 4 0,7 2 1,-7-1 162,7 1 0,-7-2-21,7-4 1,-7 4-512,7-5 1,0-3 169,6-3 1,0-4 161,0-2 0,0-6-1053,0-1-1941,0-7 956,0 3-825,0-8 1865,8-8 0,-4-3-780,9-8 1569,-9-8 0,5 6 0,-9-7 0</inkml:trace>
  <inkml:trace contextRef="#ctx0" brushRef="#br0" timeOffset="2008">2977 493 8050,'0'-12'659,"0"-1"0,-2 7 1,-5-5-1,-3 1 0,-1-1 3543,5-4-3403,4 7-914,2 0-758,0 8 383,8 0 0,3 0-665,8 0 0,0 6 428,0 0 0,-7 7-1019,1-7 1746,0 9 0,5-5 0,1 9 0</inkml:trace>
  <inkml:trace contextRef="#ctx0" brushRef="#br0" timeOffset="2649">3375 702 8050,'-2'17'385,"-4"-4"0,1 3 332,-7-3-282,7-5 0,-3 3 465,8-5 18,0-4-161,0 7-453,8-9 0,3 0-91,8 0 1,0-2 28,0-5 1,0-3-126,0-9 1,6 0 75,0 0 1,3 0-184,-3 0 1,-2-6-80,9-1 0,-7-7-87,7 1 1,-9 3 198,2-3 0,3 0 1,-3-6 1,0 3-352,-6 3 1,0-2 55,0 9 1,-2-2 197,-4 1 1,-3 12-35,-4-5 771,-3 4 20,5 4 316,-8 3-370,0 8-39,0 0-289,-8 0 1,5 2 101,-3 4 1,-2 5-244,1 8 0,1 0 36,6 0 0,0 6 112,0 0 1,0 9-140,0-2 0,0 4 0,0 1 0,0 1 8,0 0 1,0 0-160,0 0 1,0-2-724,0-4 1,0 1 427,0-7 1,6-1-1171,1-6 1,-1 0-78,-6 0 624,8 0-800,-5-9 380,5-1 0,-8-11 430,0-5 1,-2 3-166,-4-9 1,-5-5 1033,-8-8 0,6 1 0,1 6 0,-1 0-88,-6 0 1,7 0-14,-1 0 0,9 0 836,-3 0 0,-1 7 286,2-1-269,-1 0 0,7-6 10,0 0 0,0 7 1541,0-1-1027,0 9-560,0-13 0,0 13-539,0-9 0,9 9 55,3-2 0,5 3-733,2 3 1,0 0 106,0 0 0,0 0-127,0 0 0,0 0-309,0 0 0,-6 0-2411,-1 0 3241,-8 0 0,13 9 0,-6 1 0</inkml:trace>
  <inkml:trace contextRef="#ctx0" brushRef="#br0" timeOffset="3079">2768 474 7960,'-19'0'813,"0"0"625,9 0-856,1 0 1,9-2 28,0-4 0,9 2-103,3-9 0,5 9 35,2-2 0,8 1-256,5-1 0,-2 4-37,1-4 0,-1 4-254,1 2 0,3 0-24,-9 0 1,3 0-1000,-3 0 0,-2 0-233,9 0 0,-9 8 1260,2 5 0,-4-5 0,-2 0 0</inkml:trace>
  <inkml:trace contextRef="#ctx0" brushRef="#br0" timeOffset="4215">4570 399 8026,'-17'-3'0,"4"-3"924,5 4 1356,-1-6-1531,7 8 2,-15 0-405,15 0 1,-6 2 392,8 4-567,0 13 0,-2 4 134,-4 9 1,3-7-30,-3 7 1,2-1-99,-2 7 1,1-2-72,-7-4 1,7 1-257,-1-7 1,-2 5 175,1-5 1,-1-1 121,2-6 1,4-7-615,-5 1-1048,5-9 1104,2 5 0,-2-9-649,-4 0 659,4 0 0,-7-2-32,9-5 0,0 3 350,0-9 0,6 1-36,1-7 1,1 0 60,-1 0 1,1-6 46,5-1 0,1-1 136,-7 2 1,5 1-59,-5-7 1,-1-1 120,-6-6 0,2 0 21,4 0 0,-3-6-143,3 0 1,-4 0 247,-2 6 1,0 0-105,0 0 1,0 8 81,0 5 1,2 4 474,4 2 238,-4 9-779,7 1 0,-7 9-236,4 0 0,-4 2 407,5 5-101,3 3 0,-1 9-491,3 0 0,5 0 150,-4 0 1,2 0-28,-3 0 1,5 0 84,-4 0 0,2 0 69,-3 0 0,5 0-49,-4 0 1,-3-7 12,3 1 1,-9 0-16,2 6 1,-3 0-126,-3-1 62,0 1 0,-3 0 81,-3 0 0,-4-2-138,-9-4 1,0-3 19,0-3 1,0 1 38,0 5 0,0-3 54,0-3 0,0-3 83,0 9 1,6-9-115,1 2 15,-1-4 542,-6 7-133,8-7-517,3 6 68,8 1-173,0-7 187,0 15 1,6-13-29,1 8 0,7-7 7,-1 1 0,4-2 17,2 2 0,-6-1-108,-1 7 1,1-1 93,6 2 1,0 3-66,0-3 0,0 4 63,0 2 1,0 0-7,0 0 1,-3-7-7,-3 1 0,-5 0-4,-8 6 1,7 0 186,-1 0 1,0 0-38,-6 0 0,-8-7-107,-5 1 0,-1-7 118,1 7 0,-10-9 310,4 2 0,-6-4-84,-1-2 1,-3 0-45,-9 0 0,0 0-61,0 0 0,6 0 45,1 0 0,-1 0-71,-6 0 1,9 0 254,3 0-753,5 0 0,9 0 141,-1 0-1287,9 0 1,-2 0 148,12 0 0,4 0-370,9 0 1,9 0 622,3 0 1037,5 0 0,2-8 0,0-3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50:00.8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171 1 6691,'-10'8'-319,"-7"-6"0,13 13 319,-9-9 0,9 3 0,-2-3 0,-5-4 0,7 13 28,-9-9 1,7 1 56,-7-7 1,7 0 146,-7 0 0,7 0 22,-7 0-117,9 0 280,-13 0 523,15 0-429,-6-9-305,8 7 0,2-13-27,4 9 0,-2-2 17,9 1 1,-7 5-133,7-4 1,0 4 116,6 2 0,-7 0-12,1 0 0,-1 0 121,7 0-139,0 0 1,0 6 7,0 0 1,0 1-8,0-7 0,7 0-29,-1 0 1,9 0-4,-3 0 0,-1 0-102,1 0 0,1 0 36,6 0 1,0 0 25,0 0 1,0 0-16,0 0 1,-1 0-101,1 0 0,-2 0 51,-4 0 0,10 0-17,-4 0 1,4 0-16,-4 0 1,0 0 63,0 0 0,2 0 49,4 0 0,5 0-62,8 0 1,-7 0 9,1 0 1,-7 0-34,7 0 1,-1 0 2,7 0 1,-2-2 14,-5-5 0,3 5-6,-9-4 0,9 4-21,-2 2 0,-3-7-6,3 1 1,-7 0 19,6 6 1,-7 0-3,1 0 1,2 0 0,-2 0 1,7 0-44,-7 0 0,1 0-1,-7 0 0,-1 6 33,1 0 0,7 1-2,-1-7 1,0 6-1,-6 0 1,-2 1-1,-4-7 1,10 2 1,-4 4 1,4-4 61,-4 4 1,0-3-2,0-3 0,-1 0-51,1 0 1,-2 0 5,-4 0 0,4 0 86,-5 0 1,3 0 162,-2 0 0,3 0-240,-3 0 1,4 0 43,2 0 1,0 0-37,0 0 0,0 2-11,0 4 0,2-4-57,4 4 0,-4-1 75,4 1 0,2-4-2,-1 4 0,5-3-8,-5-3 0,5 0-13,-6 0 0,7 0-57,-7 0 1,9 0 48,-2 0 1,-5 0-24,-2 0 1,-2 0-6,3 0 0,-3 0 44,8 0 1,-5 0 8,5 0 1,-6 2 3,7 4 0,-7-4-11,7 4 1,-9 3 6,2-3 0,3 3 0,-3-3 1,0-4 3,-6 4 0,0 3-7,0-3 1,0 0-5,0-6 1,0 2 6,0 5 1,6-5-6,0 4 1,0-4-1,-6-2 1,-6 0-22,-1 0 0,1 0-7,6 0 0,-8 2-10,-5 5 0,2-5-3,-1 4 1,5-4-20,-6-2 1,7 0 39,-7 0 0,3 2-21,-3 5 0,-4-5 15,4 4 0,-1-4 0,1-2 0,-4 7 50,4-1 1,3 0 3,-3-6 0,9 2 0,-3 5 1,-1-5 105,1 4 0,1-4-107,6-2 0,0 0 14,0 0 0,-7 0-92,1 0 1,-3 0 73,3 0 1,4 0 6,-5 0 1,-1-6-59,2 0 0,-9-1-133,2 7 1,-4 0 77,-2 0 1,0 0 61,0 0 135,-8 0-139,5 0-2,-13 0 186,5 0 321,-8 0 801,0 0 0,-8 0-819,-5 0-348,-4 0-3716,-2 0 1,-8 9 3567,-5 3 0,-4 5 0,-2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1617 135 7815,'0'13'-477,"0"-5"693,0-2 493,0 0-18,0-5-191,0 5 1,1-6 718,4 0-801,-3 0 1,3-1 478,-5-4-226,0 4-437,0-11 0,0 9 69,0-7 1,0 6 206,0-5 1,0 5-152,0-5 0,0 4-60,0-4 1,-4 5 42,0-5 1,-7 4-109,2-3 1,-3 0-8,-2-1 0,1 3 36,-1 6 1,1-4-30,-1-1 1,-3 0-43,-1 5 1,-2 0-93,2 0 1,2 0 43,-7 0 1,1 0-160,-5 0 1,0 0 127,0 0 1,0 0-84,0 0 1,0 0 145,0 0 0,0 2-37,0 2 1,0 0-17,1 4 0,-1-3-17,0 4 0,0-4-47,0 3 0,4-3 9,1 4 1,-1 0-123,-4 4 0,0 1-18,0-1 0,0 1 94,0-1 0,0 1 22,0-1 0,0 5-6,1 0 1,-1 2-8,0-2 0,2-2 15,2 7 0,-3-6 237,4 6 0,-2-5-72,1 4 1,-1-4-97,1 4 0,-1 0-27,2 0 1,-3 3 18,8-2 0,-6-2-30,5 1 0,-5-4 44,6 5 1,-1-5-33,4 4 0,1 0-62,-1 5 1,1-4-74,-1 0 1,1-3 68,-1 3 0,1 2-83,-1-2 1,2 2 11,3 2 1,-2-5 82,2 1 1,1 0-47,-1 4 0,4 0 29,-3-1 1,3-3-16,-4 0 0,6-1-4,-2 5 1,0-5 167,0 0 0,0 0-87,5 0 1,0 3 10,0-2 0,-1 3-38,-3 1 1,2 0 1,-3 0 0,4 0 74,1 0 1,1-1-55,4 1 1,-3 0-2,2 0 1,2 0-1,-1 0 0,5 0-90,-1 0 0,3-4 21,1-1 0,1 0-7,-1 5 1,2-1-4,3-4 0,-3 3 43,4-2 0,1-2-102,3 2 0,-3-3 80,3 3 0,0 1-13,3-6 0,1 6-24,0-2 1,0-1 14,0 1 0,0-3 7,0 3 0,0-1 0,0 1 0,2 4 73,2-4 0,-3-1-43,4 2 0,2-3 19,3 3 0,-3 1-25,2-6 0,-5 6-1,5-2 0,0-2-14,4-2 0,-1 1-46,-3-1 1,3 4 41,-3-3 0,3 3-5,1-4 0,1 0-6,-1-4 1,1 3-5,-1 1 1,2 1 0,3-6 1,-3-1 8,2-3 1,3 3-3,-2-3 1,5-3 0,-5-2 0,5 2-58,0-1 0,1-1 47,-2-4 0,3 0-160,-3 0 1,4 0 148,1 0 0,-1-4 0,-4-1 0,3-5-108,-2 1 1,2-4 105,2 1 0,0-8-1,0-2 1,1 0-38,3 0 1,-4 0-58,0-5 1,0 3 53,-5-3-1247,4 2 1274,1-7 1,-7 10 29,-1-1 1,-3 0-167,2-4 0,-3-4 180,3 0 0,-3-1-49,-2 5 1,1 0 9,-1 0 1,-4-4 26,0-1 1,-5 0 169,5 0 1,-6 7-79,1-6 1,-2 5 44,-2-5 1,0-3-120,0 3 1,0 0 150,0 4 1,-7-5-117,-1 1 0,0-2 656,-1 2 0,0 0-785,-4-4 0,-2 3 178,-4-4 0,3 5-215,-7-5 0,3 6 63,-3-2 1,-3-1-5,4 2 1,-3 0 11,-2 4 1,0-5 2,0 0 0,-5 1 13,1 4 1,-6 0-6,6 0 0,-7-1 79,3-4 1,0 4-52,-1-3 0,0-3-20,-4 3 1,-2-6-67,-4 1 0,3 1-158,-6 0 0,-1 3 218,-4-4 1,3 6-10,-3-1 1,4 3 26,-9 1 1,-1 0-65,2 0 0,0 1-8,4 3 0,-5 0 110,0 4 1,-5 0 278,1 2 1,1 2-153,0-4 1,-1 4-124,-5 2 1,1-2 9,0-3 0,-6 3-19,2-3 1,-3 3 19,3 2 0,2-1-16,-4 1 1,0-1-26,1 1 1,-1-1 3,1 1 1,1-1-8,-5 1 0,4-1-17,-4 1 0,4-1-203,-5 1 1,6 1 221,-6 3 0,2-1-5,-1 5 0,-2-1 120,6 2 0,-4 2-123,4-3 0,-2 4-2,2 1 1,-1 0 4,-4 0 30,-2 0 23,10 0 1,-8 4 19,5 1 1,-5-1 4,5-4 1,-4 5 76,4 0 1,0 5-118,5-1 1,-1 0-34,1 5 1,4-4 48,0 8 1,6-3 11,-1-2 0,8 1-86,5-1 1,5 2-1190,4 3 1,3-7 227,6 2 1,0-2-210,0 2 1,12-4-64,6 0 1,12-6 1263,6 1 0,9 4 0,2-1 0</inkml:trace>
  <inkml:trace contextRef="#ctx0" brushRef="#br0" timeOffset="1475">1913 283 8127,'0'-14'156,"0"6"290,0-2 1,0 6 244,0-5 75,0 6-77,0-3-211,0 0 210,0 5-179,0-5-30,0 6 134,0 0 38,0 6 1,0 1-182,0 6 0,0 6-193,0-2 1,0 6-24,0-5 1,0 6-16,0-2 0,0 8 68,0 2 0,0-1-53,0-4 0,0 4-15,0 1 1,0 4 69,0-5 1,0 5-34,0-4 0,0 4-110,0-5 1,0 0-133,0-4 1,0-1 54,0-4 0,0 2 64,0-6 1,5 0-260,-1-4 1,1-1 60,-5 1 1,5-6 187,-1 2-336,0-8-460,-4 5 316,0-7 255,0 0-133,6-7 0,-4 5-485,2-8 1,2 2-2317,-1-6 2189,-1 1 0,-3-1-41,4 1-486,-3-1-2016,4 1 3370,-6-1 0,0 1 0,0-1 0</inkml:trace>
  <inkml:trace contextRef="#ctx0" brushRef="#br0" timeOffset="1934">1752 768 8265,'0'8'1297,"-2"-3"-821,-3-5-182,4 7 1,-5-4 263,6 5 0,0 1-80,0 5 0,0-1-18,0 1 1,0-1 106,0 1 0,0 1-166,0 3 0,0-4 86,0 5 0,2 0-94,2-1 0,0 0-155,4-4 0,1-1 52,5 0 1,-6-4-69,2 1 0,-1-8 18,4 3 1,5-4 14,0-1 0,0 0-86,-4 0 0,-1-1 68,0-4 1,6-2-127,-2-7 1,1 1 126,-4 0 0,0-1-43,5 1 1,-4-1-52,3 1 1,-3-1-220,-2 1 1,0-1 89,1 1 0,-2-1-85,-3 1 0,1-1-22,-5 1 1,4 4-1,-4 0-63,-1 6 0,-4-5 42,0 4 81,0 2-878,0-4-1810,0 6 0,0 6 886,0 3 0,-4 3 1834,-1 2 0,-6 5 0,4 2 0</inkml:trace>
  <inkml:trace contextRef="#ctx0" brushRef="#br0" timeOffset="2521">1954 1684 8343,'0'-1'1226,"0"2"0,0 13-653,0-1-263,0 1 0,0 4 4,0-1 0,0 7 63,0-1 0,0 3-150,0 0 1,0 1-14,0 0 0,0 1 343,0 4 1,0-2-133,0 6 0,-5-4-211,1 3 1,-2-5 52,1 2 1,4-8-84,-3-2 1,2-1-122,2 2 1,0-4-287,0-6-236,0 1-817,0-1 302,6-5 1,-3-2 472,6-6 1,-5-7 160,5-7 1,0-6-203,5-7 0,-2-4-1993,-3 0 2535,3-7 0,-5-2 0,7-8 0</inkml:trace>
  <inkml:trace contextRef="#ctx0" brushRef="#br0" timeOffset="3042">1967 1630 7338,'0'8'311,"0"-2"46,0-6-189,-6 0 1,5-2 188,-4-2 654,4 2-520,1-4 1,0 5-10,0-3 0,-2 1 145,-2-1-308,2 3 1,-10 6 16,3 5 1,1 2-110,-6 1 1,3 6-14,-6 4 1,0-2 70,-1 2 1,3-1 34,-3 5 1,-2-5-172,3 1 1,3-7-95,6 2 0,4-3-18,0-1 121,-4-7-938,6-1 582,-3-6 0,10-7 120,5-7 1,6 0 7,2-9 0,2 1-527,-3-5 0,3 0 291,2 0 0,3 1 19,-8 3 1,1 0 133,-4 5 505,-1 0 84,1 4 0,-5 6-57,0 4-342,-6 3 1,7 2 215,-5 3 0,0 0 728,0 5 0,-3 0 42,2 4-615,4 1 1,-2-1-331,3 1 1,-2-7 128,-2-2-835,2 2 0,5-4 200,-3 6 310,3-6 197,-5 3-79,1-6 0,4 0 0,-5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81 108 7199,'-12'1'0,"1"2"0,3 2 253,-3-2 0,4 3 299,-2-2 0,4 1 259,-4-5-359,6 0 219,-3 0-48,6 0 0,1 0-75,4 0 1,-2 0 37,6 0 1,0 0 1,4 0 0,5 0-185,1 0 0,3 0-8,-4 0-170,6 0 1,3 6 0,1-5-267,11 5 438,-4 0-115,5-4 81,0 4-391,7-6 1,-5-1 83,3-4 0,-3 3-63,-2-2 1,-1 1-179,-3-2 0,-3 4 160,-6-4 1,-6 4 99,-4 1-71,-2 0-238,-1 0 368,-6 0-1044,-3 0-262,-5 0-779,0 0 1523,0 6 0,-1-5 94,-3 4 1,1-4-2848,-6-1 2351,6 0 1,-5 0 88,4 0 741,2 0 0,-10 0 0,4 0 0</inkml:trace>
  <inkml:trace contextRef="#ctx0" brushRef="#br0" timeOffset="358">714 108 7991,'0'-14'-1030,"0"1"0,-1 4 2339,-4 0-332,4 0-420,-5-5 79,6 1 449,0-1-330,0 7-247,0 1-14,0 6 1,2 0-28,2 0 1,-1 0 22,6 0 0,-5 0 87,5 0-352,0 0 1,4 0-9,1 0 0,-5 0-203,0 0 1,0 0 84,4 0 1,1 1 272,-1 4-371,1-3 1,-1 8 19,1-5 1,-5 3-35,0-3 1,-4 5 112,3-1 0,-3-1-18,4 1 1,-6 0 27,1 4 0,2 1 99,-1-1 1,-1 5-112,-4 0 1,0 5 19,0-6 0,-1 3 176,-3-2 1,0-2-106,-4 7 1,-6-5 271,-4 5 1,-4-6-109,3 5 0,-4-4-149,0-1 0,-1-2 152,2-1 1,0-2 95,5-4 0,6 3-547,-2-6 1,7-1-1024,-3-4-1499,6 0 0,3-1 1316,9-4 1,10-4 1300,8-8 0,12-10 0,9-8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876 162 7827,'0'-7'1906,"0"1"-1236,0 6-148,0 0-18,0-6-57,0 5 263,0-6-102,0 7 481,0 0-605,-6 0-54,-2 0-206,-5 0 0,-1 0-39,1 0 0,-2 0 39,-3 0 0,2 0-24,-7 0 1,5 0-48,-4 0 0,-2 2-341,-8 3 1,4-3 61,-3 8 1,-4-7 55,-1 1 1,1-1 106,0 2 1,4-4 3,-6 3 1,8-4 8,-3-4 1,8 3-20,1-4 0,7-1 4,-2 2 93,3-7 1,3 8 514,3-6-501,-3 6-375,11-3-158,-5 6 239,6 0-724,0 0 590,-6 0 1,3 5 128,-6-1 0,4 2-438,-3-1 419,4-4 0,-2 7-125,6-4-2,0-2-876,0 3 279,0-5 0,8 0-363,5 0 0,3-4 1263,6 0 0,-6-7 0,4 3 0</inkml:trace>
  <inkml:trace contextRef="#ctx0" brushRef="#br0" timeOffset="564">377 28 7824,'-7'0'-519,"1"0"0,6-1 504,0-4 573,0 3-25,0-4-211,0 6 513,0 0-231,0-6-286,-6 5 450,5-5 289,-6 6-673,2 0 0,2 0-120,-7 0 1,6 0-110,-5 0 0,0 0-77,-4 0 0,4 0 186,-1 0 1,2 4-30,-6 1 0,1 4-285,-1-5 0,0 7 62,-5-2 1,4 3-169,-3 1 1,-1 5 123,1 0 0,-4 0 160,3-5 1,1 3 103,5 2 0,-1-5-89,1 1 1,6-1-56,2-4 0,-1-2 35,2 3 1,-1-6 17,5 4 0,6-3-32,3 4 0,3-1 106,1 1 1,7 1 17,2-5 0,4 3 71,1-3 0,1 0-270,4-5 0,-3 0 81,8 0 1,-6 0-116,5 0 0,-6 0 105,1 0 1,-4 0 59,-4 0 1,-4-2-383,-5-2 0,-1 2-4369,1-2 2912,-7 2 1,-1 4 1673,-6 2 0,0 4 0,0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202 297 6025,'-7'0'243,"1"0"-140,6 0-65,0 0-32,0-6 0,4 3 198,0-7 245,1 8-179,-5-10 1,5 9 146,-1-7-224,0 8 46,-4-4 1259,0 6-269,0 0 1,-1 7-998,-3 7 1,1 0 831,-7 9 1,2 1-429,-6 8 0,1-3-163,-1 8 0,1-7-121,-1 1 0,0 1 77,-5 0 1,9 0-224,-3-5 1,2-5-179,-3 0 1,5-5-103,1 1-620,4-3 737,-2-1 50,6-7 1,2-1-1860,2-6 1,4-3 749,5-6 1,5-2-420,1-11 0,0 1 460,-1-2 1,-5-2 47,1 3 1,-2-4 926,-8-1 0,7 0 0,-4 0 0</inkml:trace>
  <inkml:trace contextRef="#ctx0" brushRef="#br0" timeOffset="532">94 270 8061,'-13'-6'-73,"-1"-2"0,2-1 299,3 0 239,-3 0 14,5-4 0,-5-1-18,3 1 0,3 4-92,6 0 0,0 4-91,0-3 1,1-2 37,4-3 0,2-1-52,7 1 1,-1 1-1,1 3 1,-1-3-22,1 3 0,-1-3-30,1-2 1,4 2-76,-1 4 0,3-3 124,-2 7 0,-2-1-193,7 5 0,-5 0 86,5 0 0,-6 2-59,6 2 1,-5 3 57,5 7 1,-7 1-13,2 3 1,0-1 35,-5 5 1,3-5-30,-6 1 1,-5 1-96,0-1 1,-3 6 108,-2-2 1,0-1-121,0 2 0,-7-1 94,-1 5 1,-9-5-140,-1 1 1,-5-2 49,0 2 0,-3 1-16,-1-7 0,2 6 10,3-5 1,-3-5-30,8-3 1,-3-8-30,2 3 1,7-4 132,-2-1-181,3 0 140,2 0-1,2 0-412,6 0-16,0 0 0,6 0 387,3 0 0,2 2 226,-2 3 1,3-4 51,-3 3 0,3 2-128,1-1 0,0 3 83,1-3 1,4 5-34,0 0 0,0 0-1,-5-1 1,1 3-114,-1-3 0,-4-1 117,1 0-224,-2 2 1,6 2-223,-1-4 1,-4 3-631,0-7 1,-4 3 61,3-3-2141,-4-3 1261,7 11-316,-3-10 1068,6 4 1,-1-6-249,1 0 1,-6 0 1152,1 0 0,1 0 0,3 0 0</inkml:trace>
  <inkml:trace contextRef="#ctx0" brushRef="#br0" timeOffset="906">660 526 8941,'-9'0'809,"0"0"0,6 6-322,-1 3 0,1 3-43,-2 1 0,4 1-119,-3-1 0,1 5 103,3 0 1,0 0-143,0-4 0,0-1-39,0 1 1,0-1 111,0 1 1,7-2-71,2-4 1,2 3-145,3-7 1,-1 1-2,1-5 0,4-2-118,0-2 0,6-3 24,-2-7 1,0-4-203,0 0 1,-1-6 44,1 2 1,-2 0 49,-7 0 0,-1 4-68,-3-4 0,-1 6 64,-4-3 1,-3 4 120,4 2 1,-10 4-74,-3 0 1,-6 1 11,-4 0 1,2 1 1,-6 7 1,-1 0 13,-4 0 0,0 5-116,0-1 1,0 7-122,0-2 0,1 3-290,4 1 0,2 1 214,8-1 1,2 1-1825,1-1 1247,6-5 1,3 2-129,10-5 1,3-1 288,5-4 714,2 0 0,14-6 0,0-1 0</inkml:trace>
  <inkml:trace contextRef="#ctx0" brushRef="#br0" timeOffset="1227">1078 472 8061,'-2'12'732,"-2"-3"1,-2 3-126,-3-3 1,-3 3-19,3 1 1,-1 2-229,1 3 0,-2-1-128,7 5 0,-3-6 567,3 3 1,3 0-277,-4-1 0,4 0-236,1-4 0,1-1-41,4 1 1,0-6-41,4 1 0,4-6-22,-4 1 1,7-1 14,2-3 0,5-3-44,-6-1 1,8-5-175,-3-9 0,-1 3-231,1-2 0,-1-3 196,2 2 1,-4-6-503,-5 2 1,-1 2 311,1 2 1,-6-1-241,1 0 1,-6 6-704,2 4-691,2 0 420,-5-4-354,4 6-292,-12 0 2103,4 7 0,-10-5 0,5-3 0</inkml:trace>
  <inkml:trace contextRef="#ctx0" brushRef="#br0" timeOffset="2033">1509 175 11010,'0'15'1030,"0"3"0,-2-1-508,-2 5 0,3 2-67,-4 8 1,-1-3-153,2 8 0,-3-3 164,3 2 0,1 7-145,-6-2 1,2-2-200,-2-4 1,-2-5-104,7 2 1,-3-3-299,3-2 0,3-7-198,-4-2 1,4-2 319,1-4 0,0-2-2578,0-1 1935,0-6 1,1-3 261,4-10 0,-4-3 34,3-5 0,-2 2-28,-2-7 0,0 1 350,0-5 1,0 2 254,0 2 0,0-1 112,0 6 1,0 0-248,0 5 0,0 3 1435,0 2-656,0 5 420,0-3-174,0 6-34,0 0-216,6 6-492,1 1 0,7 5 116,-1-3 0,1 1-91,-1-5 1,1 0-96,-1-5 1,6 0 94,-1 0 1,1-2-286,-1-2 1,3-2-99,6-4 0,-4-6-97,-1 3 0,-1-4 148,1 4 1,-2-1-56,-7 1 0,-1-1-82,-3 1 1,-1 1-100,-4 3 623,-3-3-185,6 11 245,-7-6-189,0 7 1,-5 2 3,1 3 1,-7 2-23,2 6 0,2 1 179,-3-1 0,3 6 68,-2-2 1,-2 8-104,7-3 0,-5 3 89,5 2 1,-6 0-112,6 0 1,-2-5-167,1 1 0,4-7 121,-3 3 0,2-4 30,2-2 1,5-4-339,-1 0-395,6-6 1,-2 2-130,6-5 0,4-1 343,-1-3 0,7-8-584,-1-6 0,-4-1 348,-1 0 0,2 6 81,-2-1 1,-5 2-318,-3 8 226,-2-7 588,0 10 0,-1-3 445,-2 8 0,-4 4 187,4 5 1,-4 5-419,-1 0 1,0 0 219,0-4 0,-1-1 180,-4 1 119,4-2-528,-5 2 1,6-5 116,0 0 2,0-6-219,0 3 0,1-8-367,4-2 0,-2 1 167,6-6 1,4 2 110,5-2 1,0-3 18,-4 2 1,-1 3-1322,1-2 1,-1 1-1,1-6 1,-1 5-373,0 0 0,1 4-885,-1-4 2458,1 1 0,-1-12 0,1-1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8101,'8'6'-1923,"-3"-5"1923,-5 5 0,7-6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539 607 7720,'-8'4'226,"-1"1"137,6-1 116,-9 2-224,10-4-328,-3 4 91,5-6 1,1 0 225,3 0 46,-2 0-8,10 0-62,-11 0 111,11 5-83,-10-3 0,6 8-64,-4-5 1,-3 5 131,4 0 0,-4 2-60,-1 1 0,0 2-70,0 3 0,0 3 22,0 6 0,-4 2 9,-1 2 0,0 1-162,5 5 1,-4 2 155,0-4-111,-1 4 0,5 2 146,0-1-162,0 1 0,0 1 38,0 2 1,0 0 18,0 6 1,-1-6-15,-4 5 1,4 2-97,-3 8 0,1-4 122,3 3 1,-4 4-543,0 1 1,-2 4 392,3-31 0,1 0 1,-1 33-88,-1-33 0,-1 0 116,4 1 0,-1 1 0,-3-3 1,-2 0 10,2 3 0,2 0-15,0 1 0,-1-1 0,-1 2 0,-2-1 24,3-1 0,0 1 0,-2 0 0,1 1 1,1-2 0,-1 0 1,-1 2-1,0 0 34,2 0 0,-1 1 0,1-3 0,0 0-48,-1 0 1,1 0 0,3 0 0,-1 0 21,0 3 0,0-1 0,1-1 0,1-2-26,0 2 0,0-1 0,0-2 0,0 0-41,0 2 0,0 0 0,0-2 0,0 0 27,0 2 0,0 0 0,0-1 1,0-2-76,0 3 1,0 1 0,0 31 61,0-34 1,0 0-1,0 1 1,0-1-56,0 0 0,0 0 0,0 2 0,0 0 42,0-1 0,0-2 0,0 36-19,0-9 1,0 4 57,0-3 1,-5 3 10,0 1 0,0-1 102,0-3 1,2 8-83,-6-4 0,6 3 13,-1-3 0,-2-3-9,1-2 0,-4 1 8,4 5 0,1-1-13,4 0 0,-1-1-8,-3-3 0,1 3-140,-1-3 0,1 3 57,-1 1 1,3-1-13,-4-3 1,2 2 0,-1-1 0,2 0-8,-3-1 1,-1-3 36,1-7 0,-3 7-11,4 3 1,-6-2-9,6 3 0,-6-7-212,0 1 1,3 1 329,-2 0 1,1 5 11,0 0 0,-3-5-61,7 0 0,-6 5-29,6-1 1,-5 4 5,5-9 1,-3 6-57,3-6 0,3 2-17,-4-2 0,2-1 11,-1 6 1,2-6-18,-2 1 1,2 2-59,2-1 0,-2 0 99,-2-1 0,3-6-12,-4 2 0,4-3-4,1 2 1,0 1-9,0 0 1,0-4-26,0-1 1,0-1 106,0 1 1,0 4-33,0-4 0,0-1 8,0 1 1,0-1 6,0 1 1,0 4-22,0-3 1,1 2 1,4 1 1,-4 1-49,3 0 0,-2-4-101,-2-1 1,0-1 114,0 1 1,0 3-10,0-8 0,2 1 74,2-4 0,-2-2 107,2-3 1,-3 1-74,-1-6 1,2 5 266,3-4 0,-4 4-312,3-5 0,0 5 222,0-4 0,-1 5-221,6-1 0,-6 1-19,1 0 0,3 6-7,-3-3 0,0 5-36,-4 0 0,5-5-2,-1 1 1,1-2-32,-5-8 1,0 1 49,0-5 1,0-2-10,0-3 1,5 2-7,-1-6 1,0 0-4,-4-4 1,0 1 27,0 3 0,0-3 7,0 2 1,0 5-20,0 0 0,0 3 12,0 2 0,-1 0 145,-3 0 0,-3 7-40,-1 1 0,-4 4-37,2 2 0,3-1-49,-2 1 1,2-3 8,-2-2 0,-2 2-33,7-7 1,-3 5-96,3-4 1,3 3 122,-4-3 0,-1 4-3,2-5 1,-5 5-225,4-5 0,0 6 69,0-6 0,3 5 129,-2-5 0,-2 1 22,1-5 1,-4-5 14,5 0 1,-1-3-23,5 3 0,-1-6 18,-4 3 0,4-9-132,-4-1 13,4-6-227,1 9 290,0-11 79,0 6-94,0-7 73,0 5 225,0-3-312,0 4 23,0-6 129,0 0 1,1 4 360,4 1-106,-4 0-276,5-5 1,-4 0 81,2 0-65,-2 0-56,10 0 1,-9 0 0,6 0 1,-5 0-8,5 0 0,-4 0-29,4 0 0,-5-5-14,5 0 0,0 1 22,4 4 0,1 0 21,-1 0-8,7 0 1,-4 0 0,7 0 3,1 0 0,5 0-5,3 0 1,5-1 13,0-4 1,3 2 7,5-6 1,-2 4 44,7-4 0,4 5 5,4-5 1,5 2-376,-4-3 0,9-2 312,-1 4 0,-28 2 0,-1 0-4,0-1 1,0 0-1,4 0 1,0 1-241,1-1 0,-1 0 0,4-1 0,0-2 237,-1 1 0,-1 0 1,3 0-1,1-1-9,1 0 0,0 2 0,1-1 1,-2 2-8,4-5 1,0 1 0,-1 2 0,2 0-251,3-2 0,0-1 1,0 3-1,0 1 246,1-4 1,-1 1 0,5 0 0,1 1-311,-4-1 0,0 0 0,4-2 1,-1 0 322,0 2 0,-1 0 0,2 0 0,1 1-5,-3-2 1,1 1 0,5 2 0,1 0-1,-4-2 0,0 0 0,4 3 0,1-1-1,-3 1 0,0-2 0,2 0 0,-1 1 30,2 0 0,-1 0 0,0-1 1,1 2 2,-1 1 0,1 0 0,-1 1 0,2-1-22,0 1 0,1-2 1,-2 2-1,1-1 0,-20 3 1,-2-1-1,1 0 1,22-1 0,0-1-167,-23 3 1,1-1 0,0 0 0,0 1 0,0 0-1,0-1 160,1 1 0,1-1 0,-1 0 1,-1 1-1,0 0 0,0-1-1,0 1 1,0-1 0,0 1 0,-1-1 0,1 1 0,0 0-9,1-1 0,1 0 1,0 1-1,-1-1 0,1 1 1,-1 0-3,0-1 1,0 0-1,1 1 1,-1-1-1,1 1 1,-1 0 4,1-1 0,-1 0 1,0 1-1,1-1 1,0 0-1,0 0-3,1-1 0,0 0 1,0 0-1,-2 1 1,-1-1-1,1 0 5,2-1 0,1 0 0,-2-1 0,0 2 0,-1 1 0,0-1-1,3 1 0,2-1 0,-3 0 0,-1-1 0,-1 1 0,1-1-1,0 1 1,1 0-1,1 0 1,-3 0 0,-1 0-1,1 0 6,2 1 0,0 1 1,0 0-1,-1-1 1,0 1-1,0-1 3,-1 1 0,0 0 0,1-1 1,-1 0-1,1 1 0,-1-1-24,1 1 0,-1-1 0,0 1 0,0 1 0,1 0 0,-1 0-1,1 0 1,-1 0 0,0 0-1,0 2 1,-2-1 0,1 1 9,0-2 0,0-1 1,0 1-1,-1 2 1,1 0-1,-1 1-2,1-2 0,0 1 0,0-1 1,-1 0-1,1 0 0,-1 0-82,23 0 1,-1 0-1,-2-3 1,0 0 77,2 3 1,1 0 0,-3-3 0,-1 1 62,3 2 1,1 0-1,-1-3 1,-2 0-36,1 3 0,-1 0 0,-1-3 0,0 0 53,1 0 1,1 0 0,0 0 0,0 0-130,-20 2 0,0 0 1,0 0-1,23-3 1,-2 0 154,-1 2 1,-1 0 0,-1-2 0,0 1-80,1 1 0,1-1 0,-2-1 0,-1 0 4,5 1 0,-1 1 0,0-2 0,-1 1 21,-1 1 0,1-1 1,-2 0-1,-1-2-5,2 3 1,1 0 0,-2-1 0,-1 2-118,5-2 1,0 1 0,-2 2 0,-1 1 31,-2-1 1,0-1-41,-1 3 0,-1-1 46,1 1 1,0 0 0,-3 0 0,2 0 10,2 0 0,0 0 0,-5 0 1,0 0 32,0 0 0,1 0 0,-4 0 0,2 0-13,1 0 1,0 0-1,-6 0 1,0 0-1,2 0 1,1 0-1,-2 2 1,0 0-10,1 0 0,1 1 1,-3 2-1,0 0 5,-3-1 1,1 1-1,-3 1 1,-1 1 24,2-1 1,-1 1-1,1-1 1,0 1 5,0 0 1,-1 0 0,-1-1-1,-1 1 159,1 0 0,-1 0 0,-4-1 0,1 1-156,3 0 1,0 0-1,-4-1 1,1 1 41,1 0 0,0 0 0,-2-1 0,-1 1 75,3 0 1,0-1-1,-3 1 1,-2 0-108,1 0 0,-1-1 0,1 1 0,-1 0-15,-2 0 0,0-1 1,0-1-1,-1-1 1,1 1 0,0 0 0,0-1 0,0 0-29,-1 3 0,2 0 1,-2 0-1,-1-1 576,31 8 1,1-1-576,-1 1 0,1-1-13,-1 1 0,-6-1-3,-2 1 0,-4-4-13,-1 4 0,0-4-3,0 8 0,-5-3-15,1-1 1,-5-6 498,4 1 1,-8-1-429,0 1 0,-2 1-66,-8-5 105,7 5 0,-10-4-86,4 3 79,-10 3 0,4-9 587,-4 6 1,-1-4-565,2 4 0,-7-2 432,2 2 0,1 2-466,0-7 0,0 5 188,-1-4-1,-1 4-394,5-5 1,-4 2 49,4-1 1,-5-4-72,1 4 0,-3 1 160,-2-2 0,1 0-46,-1-4 1,1 2-50,-1 3 112,0-4 0,1 5-10,-1-6 165,1 6 1,-1-4 3,1 2 0,-1 2-33,1-1-84,6-1 0,-6-4 0,4 0 29,-3 0 0,0 0 2,3 0 1,-3 0-18,3 0 0,-1 4-1,0 1 1,-2-1-35,4-4 0,-3 2-2,2 3 0,-2-4-18,7 4 0,-5 0 43,4 0 1,-4 1-3,5-2 0,-1-2-64,5 3 1,-4 0-17,-1 0 1,-1 1 5,2-2 0,0-2-103,-4 2 1,3-1 118,-5 2 0,2-4 1,-6 4 0,1 1 91,-1-1-76,1-1 1,-1-3 5,1 4 0,-6-4 37,2 4 0,-6-4 42,5-1-10,-6 0 174,9 0 53,-11 0-222,5 0 17,-6 0 643,0 0 1,0-6-635,0-3 1,2-4-410,2-5 0,-2 1 152,2-5 0,-2-1 11,-2-4 0,0 0 81,0 0 1,0-1-23,0-3 0,0 0 82,0-10 0,0 2 6,0-10 0,5 3-58,-1-3-1,2-2 27,-2-7 0,-1 1-129,7-6 1,-6 3 254,5-7-1673,-6 3 1591,0 24 0,0 0 0,-1 3 0,1 0-5,-2-4 1,2 1-1,1-3 1,1 1-165,-3-1 0,0 0 1,3-3-1,0-1 150,-3 0 1,0 0 0,1-1 0,-1 0-7,1-3 0,-1-1 0,-1 2 0,0 1 26,1-3 1,0 0-1,0 2 1,-1-1-10,2-1 1,-1 1-1,-1-2 1,-1-1-171,3 2 1,-1 1 0,-2-1-1,1-1 209,-1 1 0,0 1 1,-1-2-1,1 0 63,-2 1 1,-1 1-1,3-3 1,-1 1-36,-1-1 0,-1 0 0,0-2 0,0 0 46,0 0 1,1 0 0,0-2 0,0 0-69,2 0 1,0-1 0,-1 2 0,1-1-152,-2-2 1,-1-1 0,3 0 0,-1 1 159,-2 1 1,1 1 0,1-1 0,1 1 4,0-2 1,0-1 0,0 2 0,0 0-63,0-4 1,0 0-1,0 1 1,0 1 15,0 0 1,0 1 0,0 1-1,0 0-35,0-2 0,0 0 0,0 2 1,0 0 25,0-4 0,0 1 0,2 0 0,1 1-2,-1 0 1,0 0 0,0 2 0,0 0 1,-2-2 1,0 1-1,2 1 1,0-1 10,1-2 0,-1-1 0,1 2 1,0 1-15,0 1 1,-1 1-1,-1-1 1,-1 1 10,2 0 0,1 0 0,-1 1 1,1 1-60,-1-5 0,1 1 0,2 3 0,-1 2 33,-1-2 0,-1 1 0,2 2 1,0-1 79,-1 1 1,-1 0 0,1 0 0,0 0-68,0 1 0,-2-1 0,0 0 0,0 1-8,1 1 0,1 1 0,-3 0 0,1 0-59,-1 2 1,0-1 0,0 3 0,0-2 94,0 0 0,0 0 0,0 3 0,0 1 5,0-1 0,0 1 1,0 3-1,0-1 24,0-2 0,0 1 0,0 0 0,0-1 7,0 0 0,0 0 0,-1 3 0,1 2-36,-3 2 1,1 0 0,1 0 0,0-1-17,-1-1 0,0-1 1,1 1-1,1 0-17,-1-1 1,2 1 0,1 2 0,0-1 124,0 1 0,1 0 0,2 0 0,0-1-212,0-1 1,-1 0-1,2 2 1,0-1 38,1 1 0,0 0 0,1-33 76,-3 36 1,-1-1 0,1-28-75,4 1 1,-6 6 115,2-2 1,-4 5 489,-1 5 0,0 1-358,0 3 0,0 8-105,0-4 1,0 9 586,0-5 0,-5 8-505,1-3 0,-2 4 366,1 1 1,4 4-702,-4 1 1,4 1 366,1-1 0,0-4-472,0 3 0,0-2 131,0-2 1,0 5 100,0-1 1,0 1-81,0-5 1,0 0-177,0 0 1,4 4 277,1 1 1,0 4 176,-5-4 1,0 5 44,0-1 1,0 3 28,0 2-97,0-1 1,0 1-88,0-1 1,-5 6 88,0-2 22,1 1 2,4-4-357,0-1 164,0 1 59,0-1 1,-5 6-5,1-2 0,0 6-184,4-5 1,0 5 144,0-6 61,0 8 0,-2-9 29,-3 7-24,4-1 0,-5 4 75,6-4 39,0 4-80,-6-5 33,4 6-207,-3 0 62,-2 0-277,6 0 188,-11 0 47,5 0 0,-7 0 88,1 0 1,3 0-71,2 0 6,-1 0 1,-5 0 11,1 0 1,-1 0 109,1 0 0,-1 0-57,1 0 1,-2-2-38,-3-2 1,2 2 16,-7-2 0,2 2-10,-2 2 1,-2 0 17,3 0 0,-9 0-2,0 0 1,-4 0-10,3 0 1,-5 0 3,0 0 1,-6-1 25,-2-4 1,-2 4-14,3-4 1,0-1 4,-5 2 1,-2-6-234,-7 6 1,1-5 233,-6 5 1,5-5-11,-6 4 0,1 0 0,27 2 0,0 1 1,-35 0 74,33 1 0,0-2 0,2 0 0,0 0-42,-2 1 1,0-1 0,0-1-1,1 0-151,-1 1 1,0 1 0,-3-1 0,1 0 144,-1 0 0,1 2 1,1-1-1,0 0-23,-4-2 1,0 0 0,4 2-1,-1-1-7,-2-2 1,-1 1 0,-1 2 0,1-1-62,0-1 0,1 0 0,-2 2 0,1-1 49,0-2 1,1 1-1,-2 2 1,0-1-11,-4-1 1,1 0-1,0 2 1,0-1-9,0-2 1,-1 1 0,1 2-1,-2 0-8,0-3 1,0 1 0,0 2 0,0-1-235,-2-2 0,-1 1 0,2 2 0,1 1 275,-2-1 0,-1-1 0,1 2 1,0 0 55,0-2 0,-1 1 1,-1 1-1,0-1-64,1-3 0,1 1 1,-2 2-1,0 1 9,2-1 0,-1-1 0,0 1 0,-1-3 30,4 1 1,0-1 0,-3 2 0,-1-1 46,1-1 0,0 1 0,2 2 0,0-1-49,1-2 1,0 1 0,0 2 0,0 0-7,0-3 1,-1 1 0,0 2 0,-2-1-69,-1-2 1,-1 1-1,2 2 1,0 0 62,1-3 0,-1 1 0,1 2 0,1 1-8,-2-1 0,0 0 0,-1-2 0,0 1-37,1 1 1,0 0 0,-1-1 0,-2 2 2,0 0 1,-2 2-1,2-1 1,-1 0 13,-2 0 1,0 0-1,4 0 1,0 0-1,-2 0 1,0 0-1,2 0 1,2 0 33,-4 0 1,-1 0 0,3 0-1,-1 0 64,1 0 1,0 0-1,0 0 1,0 0-20,0 0 0,1 0 1,0 0-1,-1 0-45,2 0 1,1 0-1,-1 0 1,-1 0-3,3 0 1,1 0 0,-2 0 0,-1 0-18,3 0 0,-1 0 0,-1 0 0,-1 0-40,2 0 0,1 0 0,-3 0 1,1 0 26,1 0 0,1 0 1,-1 0-1,0 0-63,1 0 1,-1 0 0,2 0 0,-1 0-33,-3 0 1,1 0 0,-1 0 0,1 0 55,0 0 0,-1 0 0,0 0 1,0 0 78,2-1 0,0 2 1,-1 0-1,-2 2-37,1-1 1,1 0-1,0 1 1,0-1 1,-1-2 0,1 0 0,-1 2 0,2 0-20,-2 1 1,0-1-1,-1 3 1,0-1 2,1-2 0,1 0 0,2 2 1,-1 1 55,-2-2 1,1-1 0,3 2 0,0 1 90,-6-3 1,0 0 0,4 2 0,0 1-80,-2-2 0,0-1 0,5 2 0,1 1-21,-4-3 1,0 0-1,4 1 1,0 0-5,-4 0 1,1-1 0,1-1-1,0-1-22,0 2 1,2 1-1,-1-1 1,-1 2-31,1-2 1,0 0 0,0 1 0,0 0 47,-1 0 0,1-1 0,0-1 1,0-1-2,0 2 0,0 1 0,1-2 0,0 0-2,0 2 0,-2-1 0,3-1 0,-1 1 2,-4 2 1,1 1 0,3-2 0,1-1-168,0 2 0,0 1 0,0-3 0,0 0 161,-2 2 1,-1 1 0,2-2 0,-1-1-20,-1 2 1,1 0-1,0 0 1,1 0-10,1 0 0,1 1 0,-1 1 0,-1 0-6,2-1 0,-1-1 0,2-1 1,1 2 9,-6-1 0,1 0 0,4-2 0,0 1-6,-3 1 1,1 1 0,5-3-1,-1 1-19,-1 1 1,-1 0 0,2-2 0,-2 1-4,-1 1 0,-1 1 0,1-3 0,1 1 19,3 1 0,-1 0 0,0-2 0,0 1 5,-2 1 0,0 1 0,2-3 0,0 0 53,-2 3 1,1-1-1,-1 0 1,-1 0-40,1 0 0,0 1 0,2 1 0,1 0 5,-2-2 0,3 1 1,-1 1-1,1 0 13,-3 0 1,-1 1 0,2-2-1,0-1 52,0 1 1,1-1 0,1 0-1,2-1-58,-2 2 1,1 0-1,3 0 1,-2 0 11,-1-3 0,0 0 1,-32 8-42,34-8 0,0 0 1,-1 2-1,0 1 19,2-3 0,-1 0 0,-1 3 0,2 1-143,-33 3 1,1-2 54,-1 3 1,0-6 8,32 0 0,0 1 0,-28 2 65,-4 2 0,4 4-8,-4-5 1,1 0 28,0 1 1,1-5 128,3 5 0,-1-4-118,5 3 1,1 0 182,4 1 0,0-1-170,0-4 1,5-1-22,-1 6 1,2-6 455,-1 2 1,3 0-469,6 0 1,-4 0-8,4-5 1,-4 1 379,8 3 0,-2-2-383,3 3 0,-3-4 271,7-1 1,-5 4-281,5 1 1,-6 0 157,6-5 0,0 0-141,4 0 0,-2 1 65,-2 3 1,4-2-65,0 3 1,0-4 0,4-1 0,0 0-4,0 0 0,-2 0 2,2 0 1,2 2 12,-1 2 0,4-3 5,-5 4 0,7-3-10,-2-2 0,-1 0-4,0 0 0,0 0 0,1 0 1,4-5-4,-5 0 1,3 1-2,-2 4 1,3 0 23,-3 0 1,1 0 1,-1 0 1,4 0-14,-4 0 1,3 0-5,1 0 0,-4 0 30,0 0 1,0 2-15,5 2 0,-1-3 25,1 4-84,-1-3-2,1-2-440,5 0 1,5 0-670,12 0 0,9-2-544,18-3 0,13-10 989,-16 3 1,2-3 414,4 3 0,2-3 0,2-3 0,2-2 0,2 2 0,0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94 108 8153,'5'-8'0,"0"-1"0,-1-1 0,0 2 0,3 0 404,0 2-21,-4-4 1,4 4 348,-2-3 247,-4-3-131,11 4 180,-10 1-367,4 1-168,-6 6 495,0 0 1,-1 7-436,-4 7 0,-3 1-122,-5 7 0,-1 0-42,1 5 0,-1 2-163,1 3 1,-1-4-1,1 3 0,4-1 25,0 1 1,1-1-32,0 6 1,0-6-151,4 2 0,2 1 149,-3-2 0,4-4-312,1-4 1,0-5 84,0 4 0,4-5-138,1 1 1,1-4-28,-1 0 1,1-5-58,3 0 1,2-6 166,-2 2 0,-1-4 12,1-1 0,1-3-64,8-6 0,-1-2-155,5-11 1,-4 4 3,5-4-1,-2-1-179,1-4 0,2 6 193,-6 3 1,-2 3 27,-6 1-23,2 7 54,-5 1 282,1 6 0,-3 11 94,-5 2 1,-5 8 367,-5-3 0,3 6 151,-2-2 1,0 4-318,-5 1 1,6-1 63,-2-4 1,8-1-100,-3-3 0,4-3-99,1 3 0,0-8-13,0-1 1,4-5-166,0 6 0,7-7 39,-2 1 1,8-4 115,0-4 1,8-4-146,-3-5 1,3-7-185,2-2 0,2-4-43,2-1 0,-3-1-37,4-3 1,1-3-70,-2-1 1,0 1 146,-9 7 1,2 1 42,-6-1 0,-1 4 86,-3 1 0,-1 5 150,1 0 0,-5 2-169,0 1 0,-6 5-12,1 0 859,-2 6-234,-2-3-279,0 6-1032,0 0 0,-4 2-1381,-1 2 0,-1 2 763,2 3 0,2 3-438,-3-3 1,0 7 1132,0 2 1,0 1 245,5-6 0,0-4-1172,0 0 0,2 0 204,3 5 1337,-4-7 0,5 5 0,-6-5 0</inkml:trace>
  <inkml:trace contextRef="#ctx0" brushRef="#br0" timeOffset="246">781 472 7456,'8'0'521,"-2"0"190,-6 0 707,0 0-1049,0 6-123,0 1 1,0 7 30,0-1 1,0 1 120,0-1 1,-4 1-102,-1-1 0,-4 1 278,5-1 1,-7 2-20,2 3 0,-3-2 15,-2 2 1,6-8-205,-1-1 1,4 0-97,-4 4 1,5-5-169,-5-3 321,6 2-956,-4-6 0,7 4 420,0-10 0,7 2-1160,2-6 0,2 0 577,3-4 0,-1-1 270,1 1 0,-1-5-415,1 0 0,-1 0-923,1 4 1763,-1 1 0,1-6 0,-1-3 0</inkml:trace>
  <inkml:trace contextRef="#ctx0" brushRef="#br0" timeOffset="408">930 297 8220,'7'-13'1247,"-1"3"0,-6 2-727,0 4 199,0-7-42,0 9-81,0-4-72,0 6-1711,0 0 876,-6 6 0,5-3-1015,-4 6 1,4 0 1325,1 5 0,0-1 0,0 1 0</inkml:trace>
  <inkml:trace contextRef="#ctx0" brushRef="#br0" timeOffset="950">1267 284 8603,'0'-14'3625,"0"6"-3132,0-3 654,0 9-667,0-4 0,-5 12-66,0 3 0,-3-1-82,3 0 0,-10 6 77,1 4 1,-2 2 102,3-3 1,-5 5-76,0 5 0,-2 0-191,2-1 1,-1 6-1,-3-1 1,-3 5 494,8-4 0,-1 3-259,4-3 0,-4 4-185,0-5 0,0 5-128,5-5 0,-1 6-194,1-6 1,4 0-368,0-4 1,6-4 348,-2 0 0,0-7 103,0 2 0,0-3-39,5-2-3861,0 1 2345,0-7 0,2-1 123,2-6 0,0-1 477,4-4 1,-3-2-179,4-7 0,-4-5 500,3-4 1,-5-2-62,2-2 1,-4 0 315,-1 0 1,-4 5 317,-1-1 0,-3 7 245,3-2 0,0 3 163,5 1 1,0 1 406,0-1 1,0 5 637,0 0 1346,0 6-1260,0-9-882,0 11 0,5-6-284,0 2 0,5 3-127,-1-2 1,3 2 441,1 2 0,1 0-474,-1 0 0,1 0-410,-1 0 0,2 0-244,3 0 1,-2 0-687,7 0 0,-7 0 446,2 0 0,2 0-409,-2 0 0,0 5 26,-5 0 0,1 0 1063,-1 0 0,1-4 0,-1 5 0</inkml:trace>
  <inkml:trace contextRef="#ctx0" brushRef="#br0" timeOffset="1167">1348 661 8199,'7'0'1177,"-1"0"325,-6 0-418,0 0-597,-6 6 1,3 1 229,-6 7 0,2-1-229,-3 1 1,-2-1-114,4 1 1,-4 4-130,-2-1 1,2 2-422,3-6 0,-1 1 195,5-1 0,-1-4 383,2 0-971,2-6 0,0 1-1243,7-8 1,10-4 720,-1-5 0,8-6-343,1-4 0,-4-2 1433,-1-2 0,3-6 0,0-2 0</inkml:trace>
  <inkml:trace contextRef="#ctx0" brushRef="#br0" timeOffset="1311">1469 472 8199,'4'-18'103,"1"0"0,1 1 268,-2 3 0,-2 5 570,2 0 624,-3 6-16,-1-3-1067,0 6 1,0 2-158,0 2 0,0-1-12,0 6 0,0-5 578,0 5-979,0 1-867,0 3-772,0 0 0,2-4 372,3 0 1355,-4-6 0,11 9 0,-5-5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2331 82 8202,'0'-14'607,"0"1"-96,0-1-242,0 1 1,0 4 633,0 0-322,0 6-291,0-3 1,-2 6-4,-2 0 1,1 1-33,-6 4 1,0 2 341,-4 7 1,-6 5-27,2 4 0,-12 8 14,2 5 0,-9 9-152,1 4 1,-10-1-278,-5 1 1,24-24 0,0 0 147,-1 2 0,0 0 0,-3 0 1,0 0 4,-1 0 0,-1-1 0,2 1 1,0-1-136,1-1 1,0 0-1,1 0 1,0 0 88,-26 21 1,2-7-313,3-2 1,4-7 186,9 1 0,4-4-639,10-5 1,3-2 422,5-7 1,2 1-2676,3-1 1283,3-5 1436,6 4 0,3-11-1142,6 4 0,3-10-2409,15-4 3585,-3-3 0,15-1 0,-4-1 0</inkml:trace>
  <inkml:trace contextRef="#ctx0" brushRef="#br0" timeOffset="829">391 1106 8144,'-2'-8'341,"-1"2"0,-2 2 463,-3-1 1,-1 1-549,-5 4 0,1 6 433,-1 3 1,-1 7-210,-2 2 1,-3 11 29,-2-2 0,-3 7-123,8-3 1,-7 11 60,2-1 0,-4 2-91,-1-3 1,4 1 72,1-1 1,6-5-188,-3-4 0,9-7 0,1-1 0,6-7-284,-2 2 140,4-3 1,7-8-296,3-2 0,11-5-182,7-5 1,1-8-370,8-9 1,1-4 483,8-1 1,-3 0 35,3 0 1,-5 6-378,-3 3 1,-6 5 94,-8 4 0,-4 3-165,-6 6 418,1 0 0,-6 1 1167,-4 4 1,-8 7-193,-6 6 1,-2 4 136,-1-3 0,-5 3-382,0-4 0,0 5 86,4 0 0,1-2-26,-1 2 1,3-7-135,2 2 1,-2-3-198,7-2 1,-1-4 52,5 1 0,2-6-123,2 5 1,3-6 66,7 1 0,6-2 56,2-2 0,3-6-56,2-3 1,4-5-190,1-4 1,0 3-223,-5-2 1,0-3-489,0 2 1,-5-5 332,0 6 0,-5-6-142,1 5 0,-3 0-412,-1 5 0,-3-1-132,-2 1 217,-3-1-1133,0 1-1658,-4 6 3626,-2 0 0,-8 7 0,-6 0 0</inkml:trace>
  <inkml:trace contextRef="#ctx0" brushRef="#br0" timeOffset="1195">1186 1334 8129,'7'-13'600,"6"0"1,-11 4 537,8 0-721,-2 6 1,1-3 61,1 6 30,-8 0 6,4 0 0,-7 6-64,-4 3 1,-2 3-32,-7 1 0,-1 5-117,-3 0 0,2 6 82,-7-2 1,1 4 106,-5 1 0,-5 0-95,1 0 0,-2 0-158,1 0 1,4 1 14,-3 3 1,7-6 404,2 2 0,5-8-275,-1 4 0,8-7-147,1 2 0,6-8 78,-2 0-318,10-2 1,8 0-509,9-4 0,4-2 395,1-2 0,6-5-576,3 1 1,7-7 330,2 2 0,-2 3-1522,-7 2 0,2-2 413,-7 2 0,1-1-47,-5 5 0,-6 0 567,-3 0 950,-3 6 0,-2-5 0,1 5 0</inkml:trace>
  <inkml:trace contextRef="#ctx0" brushRef="#br0" timeOffset="1703">1321 1793 8129,'9'0'1247,"-1"0"1,-3 0 463,4 0-1031,0 0 0,9-2-248,0-2 1,1 1-157,-1-6 1,4-5-23,5-3 0,1-6 0,3 5 1,-2-6-553,2 2 0,0-4 283,-4-1 1,4 2-114,-9 2 1,2-2 141,-2 2 0,-2 4 233,-7 1-89,1 3 233,-7 1 320,-1 7-394,-6-5 0,0 12-19,0 0 1,-1 2-41,-4 7 0,2 1 12,-6 8 1,2-1 20,-3 5 1,1 0 156,4 5 0,-6 2-107,2 2 1,-1 4 43,0 5 1,-1-1-582,2-3 1,1 2 224,0-7 0,3 0-1183,-4-4 1,6-1 151,-2-4 828,4 3 1,1-10-1601,0 4-432,0-11 0,0-3 1171,0-10 1,0-3 199,0-11 0,0-1 404,0-7 1,-4-2 198,-1-2 0,-4 1 662,5-6 1,-5 6-351,4-1 1,0 8-269,5 5 1,0 3 873,0 2 1,0 4 3409,0-1-2153,0 7-244,0-2-1058,0 5-729,0 5 0,7 3 259,1 6 0,0-6 83,1 2 1,1-1-2214,9 4 1,-4-4 226,2 0 1732,-2 0 0,4 4 0,3 1 0</inkml:trace>
  <inkml:trace contextRef="#ctx0" brushRef="#br0" timeOffset="2095">1873 1820 8129,'-13'7'0,"-1"5"1211,6-4-308,-4-1 708,11-1 874,-5-6-1620,6 0 377,6 0-750,2 0 1,5-1-339,1-4-84,5-2 0,2-11-104,6 0 0,4-6-282,1 1 0,-1 0 385,-4 0 0,0-1 185,0 6 1,-1-3-821,-4 7 0,-3-2 215,-5 7 1,-1 3 95,1 2 417,-7 2 271,-1 2 1,-6 7-12,0 7 0,-6 6 185,-2 7 1,-6 1-165,-4 3 0,3-1-78,-3 7 1,3-3 167,1 2 1,2-2-121,4-3 0,-3-7-159,6 3 1,1-9 164,4 1 30,0-4-195,0-8 1,6-1-16,3-6 1,9-8-357,4-5 1,8-5-536,2-5 1,1-2-673,-2 3 0,-1-3 623,6 3 1,-6-2 270,1 6 1,-1-1-355,2 1 0,-5 7-1575,0-2 1,-2 7 577,-7-3 1781,0 6 0,-4-3 0,-1 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445 39 8094,'8'-6'133,"-1"3"0,-2-6 2739,3-1-2562,-1 4 0,-2 1 47,-5 10 1,0 2 309,0 7 0,-5 0-186,-5 4 1,-2 4-91,-1 5 1,-6 4-109,-4 0 0,-3 7 0,-1-2 0,-1 2 137,-3 3 1,-2-1-134,-3 1 1,-2-2-52,7-3 0,-3 1 102,7-6 1,-2 1-145,11-5 1,0-6 1,4-3 0,7-3-51,2-2 0,4 1 4,1-1 0,1-5-155,4-4 1,9-2-5,8-2 0,9 0 94,5 0 1,-1 0 11,1 0 0,0-5-52,4 1 1,-1-5-207,-3 4 1,2 1 127,-7 4 1,-4 0 61,-5 0 1,-5 0-38,1 0-290,-3 0-593,-2 0 632,-6 6 1,0-3 146,-7 6 0,0-5-926,0 5-2568,0-6 2317,0 9 0,0-9-1472,0 6 2762,0-6 0,5 9 0,3-5 0</inkml:trace>
  <inkml:trace contextRef="#ctx0" brushRef="#br0" timeOffset="549">741 793 8094,'6'-7'2320,"-4"-5"1,11 4-846,1-5-1016,-1-1 1,13 0-53,-4-4 1,5-3-153,4-6 1,0 0-185,4 0 1,0 0 99,0 0 1,3-1 64,-7-4 0,6 3-17,-6-2 1,-4 1-387,-4-1 0,-7 3 91,2-4 1,-1 3 21,-3 3 0,1 5 52,-10 3 1,3 3 35,-3 2 722,0 5-211,-5 2-201,0 6 1,-2 6 16,-2 3 1,-2 3 203,-4 2 1,0 5-81,5 3 1,-3 5-33,3 5 1,-5-2-101,1 6 1,1-1 176,-1 6 0,4-1-178,-3 1 0,4-6-89,-6 1 1,8-4-28,-3 4 0,3-6 29,2 1 1,0-8-1788,0-5 0,0-4-1295,0 0-1049,0-1 2435,0 1 603,0-6-1816,0-3 1202,0-17 0,0-3 871,0-12 0,-6 0 238,-3 0 1,-3-1-306,-1-3 0,-1 7 864,1-3 0,1 9 289,3 0 0,1 3 2,4 2 498,3-1 787,-5 1 1609,6 5-2167,0-4-455,0 10-428,0-3 1,6 9-97,3 1 1,2 4-1,3-5 1,4 6-958,0 0 1,6-3-1367,-2 2 0,-1-1-1795,1 0 3853,1 4 0,-2-4 0,-1 6 0</inkml:trace>
  <inkml:trace contextRef="#ctx0" brushRef="#br0" timeOffset="1048">1496 646 8094,'-13'5'0,"3"-3"0,1 2 524,6 4 0,-7-5 759,5 6 0,1-5 956,4 5-794,-6-6-865,4 9 1,-3-4 0,5 5 0,1-5-223,3-4 0,-1-3-122,6-1 0,1 0 0,3 0 1,5-2 28,0-8 1,6 0-703,-2-12 0,5-1 107,5-3 1,-4-1-174,3 0 0,-2 4 284,-2 0 1,0 3-38,0-3 1,-2 4 462,-3 5 0,3 1 38,-8-1-374,2 7 279,-6-5 0,-4 11 1128,0-4-931,-6 3 0,3 4 46,-6 3 1,0 2-243,0 6 0,-2 1-85,-2-1 0,1 6 307,-6 4 0,0 3-135,-4 1 0,-1 0-65,1 0 1,-1 4 114,1 0 0,-1 2 581,1-1 1,-1-4-381,1 4 1,4-4-188,0-1 1,5-6-151,0-3 1,3-3-126,1-2 1,1 0-14,3-5 0,1-2 96,9-6 0,-4-1 126,8-4 0,3-2-210,2-7 1,2-3-1002,2-2 0,5-4 367,-1 0 1,0 2 79,-4-1 1,-4 5 187,-1-1 0,-1 4-64,2 6 0,-3-3-120,-2 7 1,-7-1 153,2 5 0,-2 0 134,2 0 0,-4 0-295,0 0-1629,-6 0 1,8 1 441,-7 4 1,1-2 1717,-5 6 0,6-6 0,1 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270 230 8178,'4'-14'195,"1"1"158,-2-1 1,-1 1-95,-2-1 1,-5 6 46,0-2 0,-5 8 137,1-3 0,-3-1 17,-1 2 0,-5-1-49,0 5 0,-5 2-106,5 2 1,-4 2 17,4 3 0,-4 7 112,4-2 0,-1 4-49,6 0 0,-1-2-126,1 6 0,6-3-16,2 3 1,4-4 14,1 4 1,0-5-29,0 1 0,6-4-71,3-6 0,4 3-112,5-7 1,-1 1 168,5-5 1,0-6-5,5-3 1,5-3-482,-1-1 0,-1-5-258,-8-1 0,2-3 358,-6 4 0,1-4 43,-6 3 1,-4 2-1371,0 3 980,-6-5 1,-3 4 110,-9-3 0,-3 8 75,-1 0 0,-7 8 51,-2-3 0,-4 5-291,-1 5 1,5-3 119,-1 8 0,7-2 204,-2 6 1,4-1-16,6 1 0,1-1 260,7 1 0,-5-1 0,-3 1 0</inkml:trace>
  <inkml:trace contextRef="#ctx0" brushRef="#br0" timeOffset="876">701 270 8178,'8'-5'901,"-2"-3"1,-7-4-627,-4 3 1,-3 3 104,-5 6 1,-1 0-44,1 0 1,-2 1 80,-3 4 0,3-2-132,-3 5 0,3 3 81,1 7 1,1-2-21,-1 1 1,1 2-104,-1 0 1,7 3 28,2-4 0,4 0 277,1-4-306,0-1 1,6-1-73,3-3 1,8-3-116,1-6 1,1-2 16,-1-2 0,3-8-242,6-6 0,4-6-76,0 2 1,1-5-333,-5-5 1,5 3 410,-1-2 1,0 1-146,-4-1 0,-4 3-259,0-4 0,-6 3 271,5 2 1,-6 5 240,-2 0 0,-3 9 34,-6 0 690,-1 9-284,-4-2 0,-1 7-191,-4 4 1,0 2-84,-8 7 0,3-1 111,-8 1 1,3 4 368,1 0 0,-1 6-153,-3-2 1,4 2 39,-4-1 1,2 2-177,3-3 0,4 2-40,0-1 0,6 2 81,-1-2 1,2-4-251,2-1 1,0 1 152,0-1 1,6 1 30,3-6 0,3-4-476,1 0 0,3-5 90,2 5 0,-2-6-27,7 2 1,-6-3-70,5-2 0,1-2-242,4-3 1,0-2-38,0-6 0,0-2 197,0-4 1,-5 4 85,1-2 1,-7 2-29,2 1 0,-2 1-442,-3-1 0,-4 1 324,0-1 1,-6 5 227,1 0 239,-3 0 666,-1-4-664,0 6 1,-1 0 156,-3 7 0,1 0 55,-6 0-81,-1 7 0,-2 0 522,-2 6 1,2 1-235,3-1 0,-3 5 60,3 0 0,1 2-234,-1-3 1,2 0 6,-2 5 0,2-4 19,2 5 0,3-7-108,-2 2 0,3-7 206,1-2-329,5-1 0,3 5-661,6-4 1,1-5-93,2-8 0,5-4-510,5-6 0,-1 1 581,1-1 0,5 2-115,-1-2 0,-5 1 174,-9-1 1,3 6 168,-2 4 1,-4 3 48,-6 1 1,-4 1-48,0 3 1152,3 4 0,-6 6-412,4-1 0,-5 1 130,-5-2 1,3-2-138,-7-1 0,6-5 1203,-2 5-760,-2-6-380,5 9-15,-4-10-218,6 3-1604,0-10 0,0 2 483,0-6 1,6 6-67,3-1 1,-1 1-66,1 3 1,0-4-606,4 0 0,1-1-327,-1 5 0,1 0 1913,-1 0 0,7 6 0,1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189 1523 8343,'-13'9'29,"-1"-2"0,1 1 0,-1-2 201,1 0 0,4 3-21,0-5 2309,6 1-769,-3 1-1101,6-5 1,6 4-310,3-10 0,4-2-46,6-6 1,-3-1 177,6 1 0,-4-7-84,5-2 0,-1-10-93,5-4 0,2-4-58,2-5 1,4-3-653,5-6 1,0-5 441,0 1 1,-19 27 0,0 0-12,2 1 0,0 1 1,-3-3-1,2 1-133,0 2 1,1 0 0,-3-2 0,0-1 32,16-27 0,-3 5 12,-6 5 1,-6 10 100,-4-1 0,-2 10-39,-1 3 0,-2 1 148,-3 9 0,-3 3 1369,-6 5-649,6 6 615,-5-3-1609,5 6 544,-6 0-495,0 0 0,0 6 211,0 3 1,-1 8 37,-4 0 0,4 6 243,-4-5 1,2 6-117,-1-2 1,3 5 85,-4 4 1,3 0 25,2 4 0,0-3-79,0 4 1,0 2-47,0 6 0,0-3-12,0-1 0,0 4 24,0-9 1,0 3-90,0-7 1,0-3-432,0 4 0,2-8 120,3-1 1,-4-3-109,3 3 0,3 1-339,-3-6 1,0 5 270,-4-6 0,2 1-369,3-4 0,-4-5-80,3 0 420,-2 0 0,-2 0-359,0-1-1862,0-4 434,0 2-195,0-6 1354,-6 0 1,3-6-444,-6-3 0,5-3 224,-6-2 1,1-4 512,-4 1 0,-5-6 652,0 5 0,-6 0 0,-3-2 0,-7 0 0</inkml:trace>
  <inkml:trace contextRef="#ctx0" brushRef="#br0" timeOffset="158">674 1186 8178,'-17'-5'-206,"-2"1"1,1-2 399,5 1 1,-1 3 85,1-8 0,1 6 0,1-3 670,3 1-375,5-5 12,-9 10 278,10-12 124,-4 12 0,6-6-421,0 2 0,3 4-256,6-4 1,2 4-576,11 1 0,0 0 295,5 0 0,0 0-419,0 0 1,2 0 317,2 0 0,-2 0 74,2 0 0,2-4-74,-2-1 69,7 0 0,-10-1 0,5-1 0</inkml:trace>
  <inkml:trace contextRef="#ctx0" brushRef="#br0" timeOffset="412">1187 984 8343,'0'9'0,"0"0"0,0-4 306,0 3 713,0-4 0,0 7-154,0-2 1,0 3-8,0 2 1,0 4-383,0 0 1,-5 6-200,0-2 0,0 8 726,0 1 0,2 1-355,-6-5 0,6-2-297,-1-2 1,2 1 359,2-6-240,0-6-194,0 0 1,6-17-17,3 1 0,3-14-216,2-9 1,1-1-452,2-9 0,-2 2-828,3-6 0,-3 5 619,-2 0 1,-1 11-35,-2-2-156,2 9 1,-5 0-1348,6 9 1,-3 3 1088,-1 6 0,-1 0 329,6 0 0,-1 4 734,1 1 0,-1 5 0,1-2 0</inkml:trace>
  <inkml:trace contextRef="#ctx0" brushRef="#br0" timeOffset="867">1793 1038 8343,'0'-8'563,"-6"-3"-270,-3 1 1,-3 3-33,-2-2 0,-4 1 834,1 0-579,-2 1 0,4 7 61,-3 0 1,3 0-23,-2 0 0,2 2-45,1 3 1,1 6-176,-1 8 1,1 6 152,-1 2 0,2-1-75,3 6 0,-2-3-136,7-2 1,0 0 26,4 0 1,1-7 8,4-2 0,2-4-123,7-5 1,1-3-148,3-6 0,-1-6-47,10-3 0,-3-13-286,8-5 0,1-15-735,-2-3 1,7-3 382,-3-6 1,-1 5 398,-3-5 0,-2-3-90,-2 7 1,-2-5-252,-3 6 1,-2-1 278,-6 5 1,-6 0 286,1 9 0,-4 4 339,4 0 989,-6 10 175,2 2-1108,-5 13 1,-1 2-104,-3 10 1,1 7 319,-6 5 1,1 8 99,-1-3 1,-3 5-195,3 5 1,-2 2-241,-3 6 1,-1 2 143,-3 3 1,1-2 189,-5 7 1,5-5-340,-1 4 1,5-7-185,4-1 0,3-7 206,6-7 0,0-2-556,0-3 1,4-2-2850,1-6 0,7-2 1075,1-4 1,3-1 79,6-7 1,-4 0 820,4 0 1152,-5-7 0,8-6 0,-3-8 0</inkml:trace>
  <inkml:trace contextRef="#ctx0" brushRef="#br0" timeOffset="1135">2197 930 8343,'-9'13'760,"0"1"1,3-1-202,-8 1 1,8 4-227,-7 0 1,4 11 122,0-2 0,-1 4 868,5 0 1,-4-3-554,5 4 1,-1-3-128,5-3 0,1-3-341,4 0 0,-2-11-26,6 1 0,5-9-195,4 1 0,6-5 136,-2-5 0,2-8 59,-1-10 0,1-4-183,-1-4 1,1-2-1000,-2-3 0,-2-2 367,-6 7 1,1-4 97,2 3 1,-6 2-483,3 8 1,-6-2 365,1 6 0,-3-1-481,-6 6 1,2 6-248,2 2 932,-2-2 1,3 7-44,-5 0 395,0 0 0,7 17 0,0-2 0</inkml:trace>
  <inkml:trace contextRef="#ctx0" brushRef="#br0" timeOffset="1690">2641 957 8280,'0'13'2892,"0"1"-2460,-5-1 1,1 2 593,-4 3 0,-2-1-394,-3 5 0,-1 1-289,1 4 0,1-2-140,3-3 1,-1-2-435,5-6 1,0-6-659,5 2-1010,0-8 639,0 5 1,7-18 570,1-2 0,0-10-152,1 1 1,-1-4 317,1-1 1,1 0 201,-5 0 1,3 0 320,-3 0 0,4 2 55,-4 3 1,5-4-92,-1 3 1,3 4-43,1 2 0,1 1 78,-1 3 0,1 0 0,-1-1 0,5 2-1,0 3 1,5-2 0,-6 7 0,3-5 0,-2 4 0,-3 1 10,3 4 1,-8 0 649,0 0 0,-6 6 37,5 3 1,-6 3 334,1 2 1,-2 3 158,-2 1 0,-5 6-540,1-1 0,-5 2-270,5 2 1,-7 5-112,2-1 1,-1 0 272,1-4 0,-2 0 34,7 0 0,-1-1-4,5-4 0,0-2-385,0-7-473,0 1 229,6-7 1,1-3-136,7-8 1,1-8-364,3-6 1,-2-10 261,7 1 0,-2-3 38,1 3 0,2 0-308,-6 0 1,0 6-120,-4 3 0,2 3 555,-3 1 0,4 7 697,-8 2-622,-3 4 1,4 2-126,-5 4 0,0 2 1156,-5 7 0,0 6-200,0 2 0,0 2-330,0-1 0,0 7-165,0-4 0,-5 4-1578,0-3 1,0-1 52,0-4 1,3 2-593,-2-6 0,4 0-264,4-5 2096,4-5 0,6-2 0,-1-6 0</inkml:trace>
  <inkml:trace contextRef="#ctx0" brushRef="#br0" timeOffset="1954">3396 943 8242,'0'-7'673,"0"1"1,-2 6-340,-2 0 0,1 6-84,-6 3 1,0 3 880,-5 1-98,7 7 1,-3-1-268,5 4 0,-4 4-139,5-1 1,-1 1 135,5 5 1,1 0-270,4-5 0,2 1-149,7-10 1,1 0-80,3-5 1,-1-5-1,5-4 1,-4-2-63,4-2 0,-6-10-485,3-4 1,-4-10 143,-2-3 1,1 0-122,-1-4 1,-6 5-751,-2-1 1,-3 9 496,-2-4 1,-2 1-1145,-3 3 0,-3-4 750,-11 3 1,2 6 424,-10 4 1,-3 5 479,-11-5 0,-5 6 0,-2-4 0</inkml:trace>
  <inkml:trace contextRef="#ctx0" brushRef="#br0" timeOffset="2473">95 256 8438,'-14'-19'60,"1"6"124,-1-1 815,1 13-581,-1-6 0,3 10-154,2 7 0,3 0 23,6 12 1,0 12-1,0 6 0,0 11 60,0 3 0,6 7-139,-2-26 1,1 2-1,1 2 1,-1 1 90,2 3 0,0-1 0,2 6 0,0 0-343,0 0 0,0-1 1,0 2-1,-2 0 205,-2 1 1,0-1 0,0 1 0,0-1-19,-3 0 1,1 1 0,-1 1-1,0 1-93,-2-4 1,0-1-1,0-4 1,0 0-17,0-1 1,0-3 0,0 32 252,0-4 0,0-9-193,0-13 1,1-2-1116,4-11 0,-3-2 317,2-8 0,-3-7-369,-1-6 378,0-6 0,0-4 761,0-13 1,2-7-1256,3-10 1,2-14 512,6-9 1,1-8-1140,-1-2 1815,1-2 0,-4-3 0,-3 34 0,0-1 0,1-1 0,0-1 0</inkml:trace>
  <inkml:trace contextRef="#ctx0" brushRef="#br1" timeOffset="3791">270 351 11305,'-15'-14'-1198,"-2"1"1103,-5 5 0,-5-3 565,0 7 1,7-1 272,1 0-516,-1 3 0,6-5 230,1 2 61,-1 4 0,14-5-343,0 6 0,14-1-67,13-4 1,12 2 137,10-6 1,10 4-67,9-3 1,-28 3-1,1 0-430,6-1 0,0-1 1,4 0-1,0 0 384,5 1 1,0-1 0,2 1 0,-1-2-26,4 2 1,0-1 0,4 1 0,2-2-64,0 2 1,0-1-1,-19 1 1,0 1-1,0-2-359,0 2 1,-1-1 0,2-1 0,0 0 0,3-1 0,-2 1 269,1 0 1,0 2 0,0-1-1,-1 0 1,1-1 0,1 1-267,-3 2 0,0-1 1,0 2-1,0-2 0,0 1 1,0 1 272,0-1 0,-2 1 0,1 0 0,22 0 1,-1 1-89,-4 1 0,0 2 1,-1-1-1,-1 0-104,-5-1 0,0 2 0,-1-1 0,-2 1 211,-3 1 1,-1 0 0,-1 0 0,-2-1 61,-5 3 1,-1 1-1,0-2 1,0-1-42,-5 2 0,-2 1 1,30 3 712,-6 6 1,-10-2-604,-4-3 0,-7 3 71,-2-3 1,-5 3 664,5 1 1,-4 1-772,3-1 0,-3-3 417,4-1 1,-1-6-549,0 1 0,3-3 506,-7-1 0,7 0-474,-3 0 1,-1 0-239,-3 0 1,-7 0 21,-2 0 1,-6-4 175,3 0 0,-4-1 257,-2 5-207,-6 0 0,0-1-103,-7-4 43,0 4 958,0-6-197,0 7 417,-7 7-754,0 0 1,-5 2 306,3 0-224,-3 0-220,5 4 1,-2 1-146,0-1 1,5-3 122,0-2 1,1 1-10,-1 5 0,2-1-98,-2 1 0,2 1-127,2 3 1,-1 2 168,-3 2 0,1 5 0,-1 0 0,3 1-138,1 8 1,0 0 139,0 4 0,0 5-57,0 0 1,0 7-73,0 2 1,-4 0 107,-1 4 1,-4 4-317,4 1 1,-5 3 351,1 1 1,1-4-80,0 0 0,3-2-7,-4 2 1,6-4-98,-2-10 0,4-4 125,1-9 1,0-3-203,0-6 1,0-6 110,0-4 0,0-2 140,0-1 1,0-5-391,0 0-504,0-6 46,0 3 382,0-6-78,0 0 621,0 6 1,0-3-43,0 6-287,0-6 358,0 9 107,-6-10 0,3 8-154,-6-5 1,5-1-149,-5-4 1,4 0 52,-4 0 0,0 0-6,-5 0 1,1 0-405,-1 0 0,-1 0 138,-2 0 1,0 0 132,-5 0 0,-5 0-22,-5 0 0,0 1-219,0 4 0,0-2 156,-8 6 1,6-4 42,-11 3 1,5-3-5,-10 4 0,-1 0 6,-8 4 1,3 1-116,-7-1 0,1-4 179,0 0 0,0-1-35,4 0 0,1 4 73,-6-2 1,8-3 160,1 2 0,-1-1-302,1 0 0,4 4 126,-3-2 1,3-3-32,0 2 1,0-2-4,5 2 1,-2 2-151,2-7 1,2 7 96,-7-2 1,0-2 38,-8 2 1,0 0-53,-4 4 1,3 1-160,-4-1 0,-4 1 248,31-7 1,0-1 0,0 2 0,0-2-252,-31 7 0,-1 0 247,1-4 1,0 1 179,-1-5 0,2 3 50,4-3 1,1-1-67,8-4 1,-1 5-208,0 0 1,6-1 153,3-4 1,-1 0 196,1 0 1,5 0 38,3 0 0,3-4-301,-2-1 0,-2 0 172,7 5 0,-4-4-336,3-1 0,-1-3 195,2 3 1,2-4-194,-3 4 0,4 0 216,1 0 1,0 4-154,1-4 0,3 3 139,0 2 1,7 0-55,-2 0 1,3 0 152,2 0 1,-1 0 99,1 0-210,-1 0 0,1 5 40,-1 0-8,1 5 1,1-7 321,3 6-240,-3-6-120,11 3-72,-6-6-276,7 0-1849,0 0 870,0 6 1,2-3-36,3 6 0,3-6-520,10 2 1,5-4 1817,8-1 0,-3-6 0,6-2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1011 270 8080,'0'-14'0,"0"1"0,0-7 0,0 5 580,0-3 1,-4-1 25,0 1 0,-7 3 34,2 1 0,-3 9-144,-2-9 0,1 3 84,0-2 0,-3 4-161,-2 0 0,-2 6-144,-7-2 0,0 4 56,0 1 1,-2 8-97,-2 5 0,1 2 119,-6 7 0,0 1 4,-5 4 0,2 4-70,-2 1 1,1 4-172,-1-5 1,1 7 324,-1-2 1,5-2-208,0 2 0,2 5-1,-2 3 1,3 5 143,6-3 0,2 4-106,2 0 1,-1 2-110,6 2 1,0-4 48,5-1 1,1 0-30,3 5 1,3-5 1,6 1 0,0-7-88,0 2 0,1 2 4,4-2 0,2-2 75,7-7 0,1 1-155,3-5 0,-1 0 66,10-5 0,-2-3-167,6-1 0,4-4 61,0-5 1,4-1-87,2 1 0,3-6 88,2-4 0,4 2-2,0-1 0,-2-1 42,1-4 1,-1 0 24,2 0 0,2-4-179,-3-1 1,-1-5 123,2 0 1,-7 3-187,2-2 1,2-2 60,-3-6 0,1 0-26,-4-5 0,-2 0 74,-4-5 1,4-2-38,-2-3 0,-3-2-108,2-6 0,-2 3 127,2 2 0,2-1 94,-7-5 1,0 7-55,-4 3 0,-1 7 97,-4 1 0,-2 5-18,-7-5 1,1 7-16,-1-2 1,-4-1-18,0 1 0,-1-2 11,0 3 0,0 0 121,-4-5 0,-2-1 6,2-4 1,3-2-207,-3-2 0,1 0 78,-5-10 0,-7 2-303,-2-10 0,-7 0-134,-2-5 0,-6-2 313,2-2 1,-4 8 172,-1 1 1,0 6 163,0 2 1,-1 7 189,-3 2 0,2 5-219,-3 5 0,0 2 178,0 7 0,-1 1-93,2 3 1,1-1-89,-6 5 1,0 0-34,-4 5 1,-1-4-27,1 0 0,4-1-197,0 5 0,2-4-237,-2-1 1,3 0-44,6 5 0,1-4-228,4 0 0,2-1-2025,7 5 1901,-1 0 1,2 6-230,3 3 0,-1 3-73,5 1 0,1 7-329,4 2 1,0 4 456,0 1 1,0 0 885,0 0 0,6 0 0,1 0 0</inkml:trace>
  <inkml:trace contextRef="#ctx0" brushRef="#br0" timeOffset="310">459 876 8778,'-6'-7'2803,"-1"-5"-2520,-1 10 1,-3-6 2913,7 4-1518,0 3-879,4-6-971,0 7 0,1 0-533,3 0 0,4 0-86,6 0 1,1 0-848,2 0 0,5 0-949,5 0 2586,-1 0 0,1-5 0,0-3 0</inkml:trace>
  <inkml:trace contextRef="#ctx0" brushRef="#br0" timeOffset="497">971 930 8094,'-21'0'1775,"-5"0"0,12-4 1308,-4-1-1162,3 0-471,1 5-225,1 0-736,-1 7 12,7-6-1623,1 11 0,12-10 740,3 2 1,9-3-1751,4-1 1,4-1 2131,1-3 0,-1-10 0,1-7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473 284 8018,'-10'-10'520,"1"2"1,5 4-49,-5 0 1,4-2 311,-3 1-340,4-4 0,-6 5-100,5-5 1,0 7-88,1-3 0,1 2 21,-1-1 1,-3 2 178,-2-3-327,-3 4 0,-2 1 44,1 0 0,-1 4 0,1 1 0,-1 1 37,1-1 0,4-3-164,0 7 1,5-1-67,-6 1 0,6 1 204,-5-5-164,6 5 1,-8-2 48,7 5 1,-1-4-79,5 0 0,0 0 40,0 5 0,0-1 45,0 1 0,0 1-36,0 2 0,0-2-7,0 3 1,2 2-4,3-2 0,2-1-86,6-3 0,-4 4 59,1 0 1,-6 0 31,5-5 0,-6 1 137,1-1 1,-2 1 26,-2-1-96,0 1 0,0-1 27,0 1 1,-2-5 135,-2 0 0,-4-6-253,-5 2 1,-1-4 109,1-1 1,-1 0-454,1 0 1,-5 0 183,0 0 0,-2-6-580,3-3 0,0 1 195,-5 0 1,5-2-56,-1-3 1,3 4-124,2 0 1,1 4-230,3-3 1,3 3 261,6-4 1,1 5-233,4-5 1,10-1 906,12-3 0,0-6 0,6-3 0</inkml:trace>
  <inkml:trace contextRef="#ctx0" brushRef="#br0" timeOffset="534">823 28 8018,'13'-14'750,"-5"7"176,-2 1 1,-8 13-420,-2 7 0,-2 7-33,-3 10 1,-1 3-84,5 7 1,-4-1-97,4 1 0,-5 3-67,1 2 1,-7 3-1,-3-4 0,1 3-422,5-7 1,-1 0-89,1-9 0,4-2-858,0-8 461,6 3 117,-9-9 0,9-3-12,-6-8 0,5-5 158,-5-5 0,4-3 127,-4-5 1,6-6 52,-1-4 0,1 2 329,-2-1 0,4 0 106,-3 0 0,1-2 742,3 6-701,7 0 1,-4 7 182,6 1 1,-1 0-223,6 5 1,-5 1 46,0 4 0,5 0 120,4 0 1,1 0-15,-1 0 0,-1 4-369,5 1 0,-4 4-19,4-5 1,1 1-155,4-5 0,0 0 110,0 0 1,0 0-150,0 0 1,-2 0 46,-3 0 1,-2-5 90,-7 1 0,-1-7 1,-3 2 0,2 2-70,-7-2 750,1 6 92,-5-9-301,-6 10 0,-2-3 34,-5 5-274,-1 0 0,-4 5 249,1 5 1,-1 2 118,4 1 0,1 1-73,-1-1 0,1 6-158,-1 4 0,1 2 44,-1 2 1,5-4-332,0-1 1,6 0-307,-1 5 0,2-5 126,2-4 1,6-4-185,3 0 1,9-2-973,5-3 0,4-3 562,4-6 0,3 0-735,7 0 1,-1-2 1515,1-2 0,5-10 0,2-7 0</inkml:trace>
  <inkml:trace contextRef="#ctx0" brushRef="#br0" timeOffset="716">1469 539 8018,'-13'0'340,"-1"0"1,-3 2 188,-1 3 1,-6 1 300,1 3 0,2 3-245,-1-4 1,5 6-38,0 4 1,3-3-404,5 3 0,3 1 63,6 0 0,0 0-678,0-1 1,7-3 348,7 3 0,1-5 308,7-4 1,1 2-779,4-7 0,1 1-1215,4-5 1,-4 0 1805,3 0 0,-2-12 0,-2-3 0</inkml:trace>
  <inkml:trace contextRef="#ctx0" brushRef="#br0" timeOffset="959">1753 284 8018,'-2'13'737,"-3"1"1,3 3-236,-8 1 0,6 6-98,-5-1 0,0 3-91,-4 1 0,-1 4-28,1 0 0,-1 5-157,1-4 1,-1 3 128,1-3 0,1-1-239,2-4 1,5-6 83,5-3 1,0-3-842,0-1 1,1-7 37,3-2 0,6-5-213,7-5 0,1-4 265,4-9 1,-5 2-14,6-6 1,-2-1 661,1-4 0,4 0 0,-5 0 0</inkml:trace>
  <inkml:trace contextRef="#ctx0" brushRef="#br0" timeOffset="1190">1887 485 8018,'14'-13'53,"-5"2"344,0 1 352,-6-2 297,9 11-472,-11-5-60,5 6 179,-6 0-158,0 0-296,-6 6 0,-1 0 61,-7 3 0,1 3 0,-1-3 0,-5 2 79,-4 3 0,3-5 155,-3 0 0,5 5-37,-5 4 0,6-1-171,-6-3 0,5 4 9,-5 0 1,8 4-108,2-3 1,2 3-403,6-4 1,0 4-206,5-4 0,0 2-422,0-2 0,7-3 358,7 3 0,1-5-348,8-4 1,-1 2-1037,5-7 0,2 1 1827,2-5 0,3 0 0,7 0 0</inkml:trace>
  <inkml:trace contextRef="#ctx0" brushRef="#br0" timeOffset="1597">2076 634 8018,'-6'8'1241,"3"-1"-787,-6-3 0,0 3-53,-4 2 1,-1 4 74,1 0 0,0 1 246,4 4 1,-1-3-330,5-2 0,1 5-136,4 0 0,0 0-164,0-4 0,6-3 135,3-1 0,3-3-184,2-2 1,5-4 52,3 3 0,4-8-58,1-5 1,0-9-29,0-4 0,0-4-379,-1-1 1,1-4 54,0-1 1,-1-3 119,-3 3 1,-4-4 31,-6 5 0,1-5 99,-1 4 0,-5 1-74,-4 4 1,-2 2 181,-2 2 0,0 4 460,0 5-200,0 6 9,-6 3 0,-2 6-34,-5 3 0,3 8 103,2 6 1,0 5-171,0-5 0,-3 6 23,7-1 1,-6 1-21,6 3 0,-5 0-114,5 0 0,-6 5-184,6 0 1,-5-1 162,5-4 1,-1 0 40,5 0 0,0-5-1600,0 1 0,0-7-244,0 2 1,5 2 1066,-1-3 1,7-3 259,-3-5 0,0-5 394,1 6 0,6-8 0,6 4 0</inkml:trace>
  <inkml:trace contextRef="#ctx0" brushRef="#br0" timeOffset="1875">2521 661 8171,'-7'8'381,"-1"-4"0,-4-1 399,-2 1 0,5 3-354,0 1 1,2 9-185,-3-3 1,-2 3 538,4 1 1,1 2-263,3 2 0,3 2-127,1-6 0,0 5-243,0-6 1,5 1-105,5-4 0,2-5 60,1 0 0,1-6-122,-1 1 0,5-8-11,0-5 0,4-9 62,-4-5 1,1 3-423,-6-3 1,1 2 170,-2-1 0,-2-3 7,-1 8 1,-6 3-342,1 5 110,-3 0 0,-1 0 191,0 1 0,-5 4 91,-4 0 0,-1 4-797,0 4 0,0 0-1432,5 4 2388,-5 1 0,3 5 0,-7-1 0</inkml:trace>
  <inkml:trace contextRef="#ctx0" brushRef="#br0" timeOffset="2240">2871 647 8014,'-2'-9'1078,"-2"1"-204,2 5 127,-10-4 0,5 7-406,-7 0 0,5 0 697,1 0-841,-2 7 0,-3-1-209,-1 3 0,1 2 245,-1-2 0,5 3 337,1 2 1,0-1-293,-1 1 0,3-1-66,6 1 0,0 4-273,0-1 0,0 3-194,0-2 1,6-3-128,3 3 0,7-3 186,3-2 0,-2 4 184,-3-3 1,4 2-349,0-7 1,-2 3-515,-7 1 1,2-4 380,-6 1 1,3-6-255,-4 5 721,1-6 0,-6 8-97,-4-7 0,-6 4-161,-8-3 1,-4 6 30,0-2 1,-7 3-969,-2 1 0,2-1-2,8-3 0,-2 1-1689,6-5 1569,0 5-361,11-2-635,0-1 2085,14 0 0,6-14 0,8 0 0</inkml:trace>
  <inkml:trace contextRef="#ctx0" brushRef="#br0" timeOffset="2516">2898 998 7980,'19'-14'-1785,"-4"-4"1579,3 1 0,-3-3 206,-1 2 0,1 2 1653,3-7 0,-4 7-747,4-2 1,-3-2-385,-1 2 0,-2 0 198,-3 5 155,3-1-93,-11 7 354,5-5-252,-6 10 0,-1-2-342,-4 8 0,-7 4 267,-5 5 1,-2 2-310,6 3 1,-5-2 920,0 7 1,0-5-493,5 5 0,1-1-123,3 5 0,-2 0-540,7 0 0,-1-5-405,5 0 1,3 0-273,6 0 1,0-2 344,9-7 1,3 1-1307,2-1 1,4-4 676,4 0 1,-3-6-1904,4 2 0,-4-4 671,-1-1 1,0-1-4,0-4 1,-4 2 1929,-1-6 0,-6 0 0,4-4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505 81 7057,'0'8'989,"0"-3"-648,6-17 300,-5 4 449,6-12 101,-7 6-763,0 1 0,-7 4 72,-1 0 1,-4 6-118,-2-2 1,1 4 79,-1 1 1,-4 0-31,0 0 1,-6 1-147,2 4 1,-4 1-44,-1 3 1,2 3-1,3-3 1,-3 6-18,8-2 1,-6 9 13,5-9 1,0 3 2,5-2 1,4 1-15,-1 3 0,8-3-196,-3 3 0,4-3-26,1-2 0,1 2-339,4 3 1,-1-3 215,9 4 0,-2-5 153,7 0 0,-1 4-348,1-1 0,-2 3 6,7-2 0,-7-3 196,2 3 1,2 3 36,-3 1 0,1-2-35,-4-2 0,-2-3 125,-3-2 1,1 1 132,-5-1 0,-1 1-147,-4-1 0,-1-4-21,-4 0 0,0-1 352,-8 0 0,2 3 512,-6-7 0,-4 1-464,-2-5 1,-1 0-80,2 0 0,-5-1-440,0-4 0,0 2-412,-4-6 1,2 2-212,2-3 0,6-2 114,3 4 0,3 1-478,2 3 0,4 1 144,0-2 0,7 4-360,2-3 1,8 2 664,10 2 1,7 0 672,6 0 0,13 0 0,-2 0 0</inkml:trace>
  <inkml:trace contextRef="#ctx0" brushRef="#br0" timeOffset="207">855 404 8034,'-17'0'682,"-2"0"-470,-4 7 1,6-5 816,-5 8 0,3-2-419,-3 6 1,6 4-6,-3 0 1,9 4-184,1-4 1,6 4-412,-2-3 0,5 3-239,5-4 1,4-1-300,9-9 0,-1 3 67,5-7 0,5 1-544,5-5 1,0-8 109,-1-5 1,-2-6-110,3-8 1003,-4 0 0,-1 0 0,0 0 0</inkml:trace>
  <inkml:trace contextRef="#ctx0" brushRef="#br0" timeOffset="477">1152 121 8034,'0'-7'851,"0"1"0,-2 7-307,-2 4 0,-4 4 154,-5 9 0,3 2-137,2 2 0,-1 8 29,-5-3 1,1 9-158,-1 0 1,1 1 16,-1-1 1,3 2-106,1-7 0,0 3-63,6-7 1,-1 1-508,5-9 0,2-3 220,2-7 0,5 1-553,9-5 1,-2-2 380,7-8 0,4 0 84,4-5 1,-4-2-309,-5 4 1,-5 1-443,1 3 0,-3 3 502,-2 1 82,1 0 0,-7 1 341,-2 3 1,-4 8-53,-1 7 1,-1 4-484,-4 0 0,-1-2-78,-3 1 1,-1 0-79,5 0 0,2-2 609,8-8 0,2 8 0,7 1 0</inkml:trace>
  <inkml:trace contextRef="#ctx0" brushRef="#br0" timeOffset="746">1542 593 6365,'-1'-13'-278,"-3"-1"0,0 1 278,-5-1 3847,0 1-1690,-4-1-1003,-1 7-864,1 1 0,1 7-70,3 4 0,-2 4 30,7 8 0,-5-1-6,5 2 1,-1-3-1,5-2 1,0 1-15,0-1 0,0 1-163,0-1 0,0-4-54,0 0 1,2-5-90,2 5 0,3-6-128,7 2 1,-5 1-341,0-2 0,0 1 397,4-5 1,-4 4-35,1 1-1825,-2 0 1,6-5 2005,-1 0 0,7-7 0,1 0 0</inkml:trace>
  <inkml:trace contextRef="#ctx0" brushRef="#br0" timeOffset="978">2027 108 11129,'-9'15'1073,"1"3"0,-2 0-551,-3 9 1,-1 2 18,1 6 0,-5 8-114,0-2 1,-6 9-158,2-1 1,1 2-27,-2-2 1,5-1-1,-4-3 1,7-5-889,1 1 1,7-6-95,7-9 0,2-5-1146,2-3 0,5-9 851,9-5 0,0-8 1033,9-5 0,-3-14 0,8-7 0</inkml:trace>
  <inkml:trace contextRef="#ctx0" brushRef="#br0" timeOffset="1304">2283 175 8034,'14'-7'430,"-7"1"0,-2 9 638,-10 6 1,3 2 2,-8 11 0,1 5-476,-4 4 0,-1 7 96,1-2 1,-5 4-250,0 5 1,-2-3-281,2 3 1,4-3-32,-4-2 1,3-4-149,1 0 0,1-8-193,-1-1 1,7-5-1275,2-10-1099,-2 2 1880,5-6 0,-4-8 15,6-10 0,0-7 269,0-6 1,0-3 607,0-6 0,0 3-26,0-2 1,0 4 55,0 4 0,2 0-438,2 4-86,-2 2 2059,10 3 0,-5 7-308,7 2 1,-6 4-1080,2 1 0,0 0-137,8 0 0,-3 1-326,3 4 0,2-2-575,-3 5 1,3-4-729,-2 0 0,-3 2 1399,3-1 0,3 6 0,0-4 0</inkml:trace>
  <inkml:trace contextRef="#ctx0" brushRef="#br0" timeOffset="1740">2526 688 8112,'-8'-14'4013,"3"6"-3186,5 3 0,1 5-371,3 0 1,4 0-229,6 0 1,5 1 187,3 3 1,3-2-53,2 3 1,2 0-1034,3 0 0,-4 1 493,3-2 1,2-2 297,-1 3 0,-1-2-122,-4 1 0,0-3 0,0 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539 175 7834,'0'-13'-768,"0"-1"725,0 1 12,0 5 2576,0 2-1703,0 6 1,0 8-253,0 5 1,-4 2-230,0 8 0,-7-1-63,2 5 1,-3 6 234,-2 3 1,-3 3-84,-1 1 0,-8 1 152,-1-1 0,-1 6-449,-8 4 1,0 4 144,-4 4 1,-1-7 81,1 3 0,1-9 144,3 0 1,4-5-300,10-4 0,4-4-69,9-10-383,-3 4 1,11-12 257,-4 4 153,4-9-415,1-3 1,1-6-682,4 0 0,2-6 10,6-3 1,1-7-155,-1-2 0,-1 0 518,-2 5 1,2 1 157,-4 3 0,0-4-829,1 5 0,-4 0 493,4-1 0,-5 6 278,5-1 1,1 2 437,9 2 0,-4-6 0,4-1 0</inkml:trace>
  <inkml:trace contextRef="#ctx0" brushRef="#br0" timeOffset="628">634 108 8544,'-14'0'-59,"0"0"1,-3 0 0,-1 0 0,1-1 285,2-4-12,2 3 1,-1-4 338,1 6 535,6-6-359,0 5-432,7-5 1,13 2 62,4-1 0,7 0 182,3 5 0,7 0-206,1 0 1,14 0-67,0 0 1,12 0-44,-2 0 0,11 0-258,-32 0 1,0 0 0,2 0 0,0 0 178,-1 0 0,3 0 1,2 0-1,3 0-294,-1 0 1,2 0 0,3-2 0,1-1 60,0-2 0,0 1 0,2 0 1,3 0 24,-2-1 0,2 1 1,2 0-1,1 0-66,-3 0 1,-2-1 0,3 2 0,-1 0 58,-8 3 0,0 0 1,0-2-1,-2 0-96,-4 0 1,0-1-1,-1 1 1,-2 0-141,27 2 0,-4 1 254,-14 4 0,-2-2-60,-7 6 0,-5-4-46,-4 3 0,-8-3 598,-6 4 0,-2-6-371,-1 2 0,-5-4 1176,0-1-1268,-6 0 227,3 0 0,-1-1-1764,-1-4 653,0 3 488,-4-9-591,0 9-533,0-4 1,-4 7 780,0 4 0,-6-2 758,6 6 0,-6 0 0,2 4 0,-6 1 0</inkml:trace>
  <inkml:trace contextRef="#ctx0" brushRef="#br0" timeOffset="1006">2924 67 8404,'8'-5'-269,"-1"3"926,-2-3 260,-4-2-328,5 5-233,-6-4 1,0 12 145,0 3 1,0 8 14,0 1 1,0 7-151,0 2 0,-6 6-84,-3 8 1,-3 1-17,-1 3 0,-2-2 393,-3 6 1,2-1 96,-7 1 0,7 4-96,-2-3 0,-2-3-108,2 3 1,-5-5-59,6 4 0,-2-5-157,0 0 1,4-2-56,-3-1 1,5-1-1,4 1 1,-3-6-23,3 2 1,3-8-574,1 3 0,4-8 10,1-2 1,0-5-267,0 1 0,0-8-205,0-1-176,0-6-349,0 3 389,0-6 555,6 0 1,0-1-915,3-4-1827,-3-2 894,0-7 5,-4 1 2196,3 5 0,-10-4 0,-3 5 0</inkml:trace>
  <inkml:trace contextRef="#ctx0" brushRef="#br0" timeOffset="1527">122 1348 8233,'0'-14'0,"0"1"-285,0-1 378,0 6 456,0-4 206,0 5-239,0-6 1,1 1-134,4 2 0,9 3 62,8 3 1,5 2 1,4-2 0,4 2-110,5 2 1,2 0 133,3 0 0,9 0-148,8 0 1,6 0-353,-33 0 0,2 0 1,0 0-1,1 0 228,2 0 1,1 0 0,2 0-1,1 0-173,0 0 0,1 0 0,2 0 0,1 0 127,1 1 0,0-2 1,2-1-1,0-2-31,3-1 0,0 1 0,-2 1 0,0-2-124,-1 1 0,1 0 0,-3 0 0,-1-1 60,2-2 1,-1 0-1,-2 3 1,0 0 78,-2-1 0,0 0 0,-2 3 1,-1 0-261,-3-3 0,-1 1 0,-2 2 0,-1 1-602,29-4 1,-11 4 435,-8 1 0,-5 0 119,-4 0 0,-3 0 337,-6 0 1,-7 1-291,-7 4 1,-1-2 222,-7 6 1,0-6-694,0 1 979,-3-2-555,3-2-2049,-10 0 1,-3 1 195,-6 4 2022,-5-4 0,-2 12 0,-6-6 0</inkml:trace>
  <inkml:trace contextRef="#ctx0" brushRef="#br1" timeOffset="2120">68 1388 9047,'0'-13'-313,"0"-1"961,0 1 241,0 5-235,0 2-404,0 6 0,5 11 86,-1 2 1,0 9 375,-4 1 1,7 7-202,1 1 1,4 11-55,2-2 1,-5 8-98,0-2 0,-5 4 0,6 0 0,-7-3-37,1 3 0,-3-7-25,-1 2 1,0-7-1,0-3 1,0-4-120,0 0 1,0-7-533,0-2 1,0-5-23,0 1 0,0-3-1093,0-2 741,0-5 0,0-1-149,0-2-145,0-4 1,0 4-228,0-10 767,0-2 0,0-7 10,0 1 1,0 4-523,0 0 1,3 1 992,6-1 0,1-3 0,14-1 0,-2-8 0</inkml:trace>
  <inkml:trace contextRef="#ctx0" brushRef="#br0" timeOffset="2645">2493 1429 8253,'-6'-8'772,"5"-4"0,-6 9 383,7-6-355,0 6-129,0-9-485,0 10 0,0-5 357,0 2-271,0 4 0,0-4-33,0 10 1,0 3 201,0 5 1,0 1-9,0-1 1,0 6 71,0 4 1,-1 7-73,-3 1 0,1 7 115,-6-3 1,2 9-238,-3 1 1,0 4-41,5-4 1,-4 0 202,5-5 0,0-4-106,4 1 1,1-8-122,3 3 0,-1-5-249,6-5 0,0 3-1359,4-2 0,-3-4 380,-1 0 1,-1-3-256,6 2 1,-5-8-826,0 4 1433,-6-4 0,4-2-23,-2-3 393,-3-4 1,2-1-1267,-8 0 1,0-1 1523,-10-4 0,-9-9 0,-12-7 0</inkml:trace>
  <inkml:trace contextRef="#ctx0" brushRef="#br0" timeOffset="3086">176 2317 8154,'-14'0'0,"1"0"0,-1 0 573,7 0 60,-5-5-126,11 3-326,-6-4 1,14 1 153,1 1 1,11-2 96,3 2 0,5 2 130,4-2 0,11 2-98,12 2 1,1 0-514,8 0 0,0 2 210,4 2 0,-28-3 1,1 0 74,-1 1 0,3 0 0,-1-1 0,3-1-22,-2 1 1,1-2-1,1 1 1,2 0-344,3 1 0,0-2 0,2-1 1,-2-1 226,3-1 1,0-2 0,1-1 0,1-2-90,-3 0 0,1 0 0,0-2 0,0-1 112,0 4 0,0-1 0,-2-3 0,0 1 15,-2 2 0,-1 0 0,-6 0 0,0-1-366,-3 0 1,0 2-1,31-2-259,-6-4 1,-6 8-14,-12-3 1,-3 6 290,-15-2 1,1 4-6,-10 1 0,0 0 657,-5 0-450,-5 6 1,2-3 47,-5 6 0,-1-4-685,-4 3 710,0-5 0,0 5-290,0-4 226,0-2 0,-6 10 0,-2-5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8381,'0'-14'93,"0"1"669,0-1 1,1 1-242,4-1 1,4 5-45,9 1 1,-2 0-943,7-1 1,-1 3 297,5 6 1,1-4-420,4-1 1,2 0 206,7 5 379,-1 0 0,6-5 0,3-3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94 8430,'-14'-7'2987,"7"1"-1249,1 6-615,6 0-887,0-6-126,0 5 0,12-7 142,6 4 0,7-3 22,7-1 0,-2-3-2816,6 7 2542,0-7 0,4 3 0,1-5 0</inkml:trace>
  <inkml:trace contextRef="#ctx0" brushRef="#br0" timeOffset="125">418 0 8306,'8'13'1089,"-7"-3"-88,-6-1-486,-5-6 32,2 2 1,0-5 1677,-2 0-1702,8 0 1,-3 0-214,10 0 1,3-1-888,11-3 1,-3 2-1445,6-3 2021,-5-2 0,2 6 0,-5-6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6250,'0'8'2012,"-5"3"-477,3-9-1119,-4 10 1,8-11-39,2 4-378,3-4 0,13-1 0,1 0 0</inkml:trace>
  <inkml:trace contextRef="#ctx0" brushRef="#br0" timeOffset="130">270 13 10601,'13'0'-2567,"1"0"2567,-1 0 0,1-5 0,-1-3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40 8516,'-13'-8'974,"-1"4"0,1-2-105,-1 1-322,7 1 677,-5 4-459,4-6-1096,1 4 0,1-2-845,6 8 0,6 0-1587,3 4 2763,3-5 0,1 16 0,1-4 0</inkml:trace>
  <inkml:trace contextRef="#ctx0" brushRef="#br0" timeOffset="133">365 108 8404,'0'-14'-206,"0"1"0,0-1 497,0 1-679,0 5 233,6-4 0,0 9 155,3-6 0,9 6 0,-3-3 0</inkml:trace>
  <inkml:trace contextRef="#ctx0" brushRef="#br0" timeOffset="258">594 67 8366,'7'0'-339,"1"-5"327,-4 1 334,-2 0 73,3 4-395,-5 0 0,7-7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227 94 12412,'8'-5'-1621,"-4"-4"1292,-2 3 0,-2-2 707,0 4 2197,0 2-1429,0-4-278,6 6-632,-4 6 1,3 1-161,-5 7 0,0-1 59,0 1 1,0 1 129,0 3 1,-4-1 28,0 5 0,-8 0 0,-2 5 1,-1-5-141,-7 1 1,4 0 79,-5 3 1,2 1-116,-1 0 0,-2-4-138,6 0 1,1-7 178,8 2-287,-2-3 0,7-3 36,-4-3 159,4-3 1,0-6-117,8 0 0,4 0-140,6 0 1,3 0 170,2 0 1,4 0 32,0 0 0,1 0-19,-2 0 1,4-5 39,-4 0 0,3 0-44,2 1 0,-4 2 45,0-3 0,-3 4 4,3 1 1,-4 0-267,-5 0-1788,-1 0 1241,1 0 0,-5 6-161,0 3 1,-6-2 81,1 2 1,-2-4-311,-2 3 0,0-3-348,0 4 1508,0-6 0,5 9 0,3-4 0</inkml:trace>
  <inkml:trace contextRef="#ctx0" brushRef="#br1" timeOffset="371">632 391 8462,'0'-9'-198,"0"0"1,-6 6 123,-3-1 1,-1 0 62,0 0 1,-2 3-1,3-4 0,-2 5 1448,-3 5 1,5-3-528,0 8 1,5-3-272,-6 2 0,7 3-292,-1-3 1,-2 8-59,2 0 1,-1 1-107,5-4 0,0-1 11,0 1 0,6-2-119,3-3 0,3-3 32,2-6 1,-1 0 99,1 0 1,4-2-139,-1-2 1,6-4-647,-5-5 1,2-2 304,-3-3 0,-6 3-255,3-3 428,-4-3 1,-3 6 15,-2-3 1,-4 8 949,-1 0-652,0 8 0,-4-3-182,-1 10 0,-5 2-3,1 6 0,-3 1 210,-2-1 1,1 6-482,-1-2 1,7 3-768,3-2 0,2-8 78,2 4 0,6-5-1998,3 0 2928,9-3 0,3-6 0,6 0 0</inkml:trace>
  <inkml:trace contextRef="#ctx0" brushRef="#br1" timeOffset="799">915 431 8701,'-21'14'562,"6"-1"-298,6 1 1,0 3 87,-5 2 0,1 3 390,-1-4 1,2 6-138,4-1 0,-4 2-57,3 2 1,3-6-376,1-3 58,3 3-183,2-6 79,0 4 0,2-11 137,3-4 1,-2-8-76,5-6 1,1-6-641,5-2 0,4-7 72,0-2 0,0 0-153,-5-4 0,1 1 139,-1-2 0,1 3 135,-1-2 1,-4-2 65,0 2 0,0 1 15,5 8 0,-3-3 39,-1 8 0,0-1 84,-6 4 1190,7 1 0,-8 5-81,6 4-332,-6-4-39,9 7-500,-5 1 0,5 7 43,-2 7 0,-5-1-8,-5 1 1,0-1-44,0 0 0,0 6 24,0-2 0,-5 3 206,-5-2 0,-2-3-184,-1 3 1,0-3-17,-1-2 1,5-4 39,0 0 1,0-5-9,-4 0 1,4-3-1175,-1-1 1,6 0 129,-5 0 674,6 0 0,-3-5-699,6-5 1,0-2-1898,0-1 0,6-2 1438,3-3 0,5 3 1290,4-3 0,3-9 0,6-2 0</inkml:trace>
  <inkml:trace contextRef="#ctx0" brushRef="#br1" timeOffset="1302">1333 0 8376,'7'0'1383,"-1"0"-1051,0 0 1,-5 6-53,4 3 1,-5 3 223,-5 1 1,4 7 44,-3 2 1,-3 4 288,3 1 0,-7 1-344,3 4 0,-9-3-44,-1 8 1,-4-3-292,3 2 0,-3 3 105,4-3 1,2-3-768,7-2 1,-2-7 391,6-2 0,1-5 270,4 1 1,0-7-959,0-3-1309,0-5 1,2 1 1158,3-13 0,-3-1 334,7-7 1,-1-4 402,1-2 1,2 2-8,-1-1 1,-3 6 432,2-3 1,-4 4-281,3 2-363,-4-1 543,7 1 0,-7 4 852,4 0 0,-3 6-523,4-1 1,-4 2 284,3 2-429,2 0 0,3 2-107,1 2 0,-7 3 144,-2 7 0,-4-5-160,-1 0 1,4 1-30,1 9 1,0-4 72,-5 2 1,0 0 499,0 1 0,0-3-229,0 3 1,1-5 207,3-4-470,4 3 0,6-11 35,-1 4 1,1-3-206,-2-2 0,2-2 88,-1-3 1,6-3 116,-1-10 0,-1-2-159,-3-2 1,-2-2-648,-3 6 1,-3-5 165,-6 6 0,0-2-64,0 6 0,-3-1-129,-6 1 1,0 1-332,-9 3 1,-1-2-268,1 7 1,-1 0 512,6 4 1,-1 1 265,2 4 1,4 2-7,4 6 394,2 1 0,2-1 0,0 1 0</inkml:trace>
  <inkml:trace contextRef="#ctx0" brushRef="#br1" timeOffset="1795">1669 256 7033,'7'0'-33,"0"6"0,-7 2 537,0 5 1,0 2-249,0 3 0,0-2-42,0 7 0,-4-5 132,-1 5 0,-1-1 74,1 5 1,2 1 222,-5 3 0,-2 0 6,-3 4 1,-1-3-193,1 4 1,-5-1 252,0 0 1,0-4-220,4-8 0,1 3-191,-1-4 0,6-2 44,-1-3 1,6-6-280,-2-2-236,3-6 58,2 3 1,0-8 105,0-2 1,7-9-311,1-10 1,4 2-264,2-1 1,-1-5 203,1-5 1,1-1 98,3 2 0,-1-2-68,5-3 0,-4-3-127,4 3 0,-3-3 111,3-1 0,-1-1 102,1 1 0,2 6 307,-6 2 0,0 5 254,-4 5 0,-1 2 951,0 7-617,-5 5-450,4-4 49,-11 11 1,10 1 549,-7 9 0,1 7-336,-5 2 1,0 5-10,0-6 0,-5 8-128,1-3 1,-7 2-21,2-1 1,-3 1 78,-1-7 1,0 6-100,-1-5 0,1 0-16,-1-5 0,1-4 287,-1 0-686,1-6 1,-1 3-754,1-6 1,4 0-3257,0 0 1628,6 0-394,-10 0 2918,12 0 0,-11-6 0,5-1 0</inkml:trace>
  <inkml:trace contextRef="#ctx0" brushRef="#br1" timeOffset="2035">1171 283 8285,'0'-13'412,"0"-1"2227,0 7-885,0 1-1098,0 0 0,6 4-367,3-2 1,8 2-309,6 2 0,0 2 235,4 2 0,-4-1 199,9 6-415,-3-6 0,3 9 0,2-4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701 68 17057,'8'-2'198,"-3"-2"0,-3 3-72,3-4 0,-4 2-242,4-1 1,-2 2 984,1-2-933,-2-4 0,5 7 668,-2-4-483,-4-2 0,5 4 542,-6-6-1265,6 6 1145,-4-3-957,4 6 346,-6 0 0,1 0 912,4 0-438,-4 6-570,5 1 0,-6 7-145,0-1 0,2 1 392,2-1 1,-2 2-493,2 3 1,2-1 394,-2 5 0,1-4-238,-5 5 1,0-1 191,0 5 1,0 0-65,0 0 1,0 0 397,0 0 0,-6 1-184,-3 3 0,-3-2 294,-1 2 1,-6-3 79,2-1 1,-5 5 29,3 0 1,-9-1 4,1-4 1,-4 0-168,-1 0 1,2-1 130,-6-4 1,2 3-117,-2-2 0,-2-4 24,7-1 1,-5-3-111,4-1 0,-3-1-94,3 1 1,-4-6-4,5 2 0,1-6-194,8 5 1,-2-6 3,6 1 0,-1-2-397,6-2 1,0 0-313,-1 0-995,7 0 552,1 0 735,17 0 1,5 0-473,10 0 0,8 0-188,1 0 1,4 0-11,2 0 0,3 0 1102,2 0 1,4-6 0,-1-2 0</inkml:trace>
  <inkml:trace contextRef="#ctx0" brushRef="#br0" timeOffset="434">1321 526 13241,'0'-14'-1267,"0"1"1123,0-1 730,0 2-238,0 4-293,0 2 163,0 6 689,0 0-406,6 0 1,-4 2-246,2 2 1,4 4-139,0 4 0,0 2-51,1-1 1,0 3-249,4 2 1,1-2 184,-1 7 1,1-2-117,-1 1 1,-3 4-103,-2-4 0,0 3 128,1 2 1,-3 5 203,-6-1 0,0 7 41,0-2 1,-3 4 149,-6 5 1,-2-3 6,-11 3 1,-2 1-80,-7-1 0,-4 4 161,-6-4 0,-3 5 8,-1-5 1,-6-1-11,2-3 0,2-2-5,2-3 0,5-3-23,4-6 0,8-7 297,5-1-921,7-4-736,-4-8 135,13-1 1,8-6 33,12 0 1,9-6-448,9-3 0,5-3 95,9-1 0,-2-1 1175,6 1 0,1 5 0,4 2 0</inkml:trace>
  <inkml:trace contextRef="#ctx0" brushRef="#br0" timeOffset="833">2063 1361 17037,'0'14'-655,"0"-1"1,4 1-215,0-1 728,0 7 191,3 1 0,-4 4 167,6-2 0,-6 2 96,1-2 0,2 2 379,-1 2-703,-1 0 1,1 2 124,-1 2 1,0-3 237,-4 4 0,-1-4-108,-3-1 1,-4 4 178,-6 1 0,-1 0 25,-2-5 0,-4 4 28,-6 0 0,-1 1-44,-4-5 0,-2 0-14,-7-1 0,-4 1-3,0 0 1,-4 0-197,4 0 1,-5-1 72,6-3 0,5-3-405,7-2 0,7-7-493,7 2 0,0-9-1855,9 1 1173,3 2 356,0-5 1,17 4 343,2-6 0,9 0-43,1 0 1,8 0-1091,5 0 1,3 0 57,1 0 1604,1 0 1,-1 6 0,1 2 0</inkml:trace>
  <inkml:trace contextRef="#ctx0" brushRef="#br0" timeOffset="1179">2426 2305 9909,'14'0'0,"-7"5"133,5-2 0,-9 8 22,6-2 1,-5-1-3,5 0 0,-4 2 141,4 3 0,-6 5 90,1 0 1,2 0-20,-1-4 0,-1 3 79,-4 1 0,0 6-3,0-1 0,0 2-104,0 2 0,-1 0 145,-4 0 1,-3 1-157,-5 4 0,-2-3 108,-3 2 1,-2-3-101,-7-1 0,-2 5 102,-3-1 0,2 1-205,-5-6 0,-6 1-126,-4 0 0,0 5-229,5-1 1,6-4 170,2-5 0,5-3-354,5 3 0,3-6 34,5 3-3119,6-4 2466,3-2 0,7-1-561,8-3 1,3-3 504,9-6 0,8 0 177,-3 0 0,8 0 58,-4 0 747,0 0 0,3 0 0,0 0 0</inkml:trace>
  <inkml:trace contextRef="#ctx0" brushRef="#br1" timeOffset="1634">2938 3181 8299,'7'-7'0,"-2"-1"421,3-4-115,-7-2 1,6 5 975,-2 0-795,-4 6 1,5-4 185,-6 2-316,0 3 0,0-2 151,0 8 1,0 4-118,0 6 0,0 5-83,0 4 1,-4 2 30,0 2 0,-8 4-51,-2 1 1,1-1 206,-5-4 1,-3 0-96,-2 0 0,-2 5 35,-2-1 0,-1-2-179,-4-2 1,2-4-1,-6 9 1,1-4-120,0-1 1,-3 0-260,7 0 0,-1-2-398,5-2 0,1 1 401,-1-6 0,5-5-817,5-3 0,2-8 448,1 3 0,5-4-1662,0-1 1513,6 0 0,-3-6-138,6-3 0,2 2 82,2-2 1,4 1-58,5-1 0,2 3 180,3 6 1,-3 0 569,3 0 0,3 12 0,-1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162 189 11159,'8'-5'-2399,"-2"-3"1463,0 1 800,-4-5 0,3 4 585,-5-6 0,5 6-100,-1-1 0,5 4-110,-4-4 1,4 5 1,-5-5 0,2 1-86,-2-1 0,0-1 135,4 5 0,-3-5 185,4 0 20,-5 5-270,1-7 1,-1 9 1113,1-6-392,0 6-298,-5-3-460,0 6 0,-2 1-256,-2 4 1,-5 7 288,-9 6 0,1 7 44,-5 2 1,-2 2 154,-7 7 1,2-5-164,-2 5 0,8-6-150,5 1 1,3-7 77,2-2 1,1 0-342,3 0 1,3-2-77,6-7 0,1 1-111,4-1 0,2-6 112,7-2 1,5-3 80,4-2 1,8 0-493,5 0 1,-2-7 221,2-2 0,-8-2-25,-1-3 1,-1 5 175,-8 0 1,0 6 434,-4-1-197,-7 2-331,-1 2 527,-6 0 1,0 6 555,0 3 0,-1 2 38,-4-3 0,2 9-327,-6-4 0,2 4-94,-3-4 1,3 0-128,2 1 1,4-1-398,-3 1 295,2-1-47,2 1 0,0-5-225,0 0 119,6-6 1,2 3 88,5-6 1,1 0 44,-1 0 0,5-1-233,0-4 0,4-3 127,-4-5 0,5 4 114,-5 0 1,4 0-279,-4-5 0,6 1-438,-2-1 1,3 1 68,-3 0 0,2 0 143,-6-1 0,4 5-66,-3 0 1,-2 4-225,-3-4-651,-7 6 799,-1-2 0,-6 6 9,0 3 0,-6 4-26,-2 6 552,-5 5 1,-6-4-1,-2 4 1</inkml:trace>
  <inkml:trace contextRef="#ctx0" brushRef="#br0" timeOffset="184">674 647 9987,'-13'8'292,"-1"2"741,1-5 0,-1 4-259,1-4 1,-5 5-182,0-1 0,0 3-461,4 1 1,6-3-390,-1-2 0,6 1-901,-2 5 0,5-7 684,5-2 0,3 1-991,11-2 0,-1-1 1408,9-7 0,-3-4 0,8-5 0</inkml:trace>
  <inkml:trace contextRef="#ctx0" brushRef="#br1" timeOffset="309">903 446 8550,'0'-14'0,"-1"2"0,-4 3 807,4-3-43,-5 10-949,6-3 156,0 5-117,0 0 0,6 5-379,3 5 0,8-3 525,0 2 0,13 6 0,-1 6 0</inkml:trace>
  <inkml:trace contextRef="#ctx0" brushRef="#br1" timeOffset="910">1348 499 8593,'-14'0'437,"1"-1"285,-1-4 0,-5 4-197,-4-3 0,3 1 166,-3 3 1,0 7-61,-9 2 0,2 6-145,-6 7 0,3 1-130,-8 8 1,5 4-5,-10 0 0,3 4-92,-2 2 0,5 4-139,-1-1 1,7 0-452,7-8 1,3 2-154,6-7 0,2-4-484,11-5 1,0-5 541,5 1 1,2-8-136,2-1 1,10-8-192,8-1 1,0-3 134,0-10 1,-1 1 501,1-10 1,-1-1-169,-3-4 1,-7 0 378,2 0 0,-8 5-131,-1-1 1,-2 3-249,-2-3 1,0 4 669,0 5 1,0 5 1834,0 0-1222,0 6-261,0-3-1072,6 6 1,3 2 220,9 2 1,-2-1-491,7 6 0,-4-5 328,8 6 0,-3-6 50,7 5 0,-2-6-95,-2 1 0,-5 0-241,0 0 0,0-1 530,0 6 1,-2-6-131,-7 1 0,-1 4 633,-3 1 1,-3-2-42,-6 3 423,0-2 1,-2 7-304,-2 4 0,-3-5-29,-7 4 1,1 2-25,-1-2 0,-6 1-3,-2 0 1,2 0-169,3 3-410,2-2 1,3-7-1732,2 1 1503,5-7 1,6-1-43,3-6 1,10-3 107,9-6 0,2-2-705,2-11 1,0 0 386,0-5 0,0 0 292,0 0 1,-1-5 726,1 1 1,-5-1-349,-5 5 0,-2 1 1166,-1-1 0,-6 6-644,-4 3 1,-1 4 1280,2 5-637,-4-3-214,5 11-1430,-6-5 0,0 7-845,0 4 0,-4 4 1213,-1 9 0,0-3 0,5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2587 13 7518,'-13'-7'0,"-1"2"0,1 4-333,-1 1 333,1 6 1099,-1 1-635,1 1 0,-1 4 249,1-3-395,-1 9-130,1-3 0,1 6 202,3-3-168,-3 3 1,11 2 31,-4 4 0,-1-1 0,2 10 1,-1 0 134,5 4 1,6 2-113,3 3 0,3-1 31,1 5 0,6 5-181,-2 4 1,8-2 115,-3-2 0,5-3-45,4 7 0,-2-9-92,2-4 0,-1-3 62,1-1 0,-2-7-24,2-3 1,-2-7-287,-3-1 1,1-12 112,0 3 1,-1-8-507,-3 3 1,0-6 273,-4 2 1,-2-4-637,-3-1 0,-5-1-75,0-4 730,-6 4 0,3-7-478,-6 4 1,0 1 719,0-6 0,-18-6 0,-5-6 0</inkml:trace>
  <inkml:trace contextRef="#ctx0" brushRef="#br0" timeOffset="384">2088 876 8328,'-26'13'0,"-1"1"0,0-6 139,0 2 1,0-1 195,0 4 0,5 1 183,-1-1 0,5 5-134,-4 0 1,5 6-46,-1-1 1,0 2 49,5 2 0,-3 5-130,6-1 1,5 6 27,0-1 1,3 7 4,2 2 0,2 8-33,3 1 1,6 1-222,8 8 0,9-4 127,-1 3 0,-10-31 0,1 0-60,0 0 1,1 0 0,2 2 0,1-1-219,0-3 1,1 0 0,2 3 0,-1-1 83,-1-1 1,-1-1 0,1 0 0,0 0 40,22 25 0,-7-11-170,2-2 1,-3-10 175,-2 0 1,-2-4-614,-6-4 0,0-5 285,0-9 0,-2-3-515,-2-6 0,-4-2-566,-5-2 0,-2-4 1020,-3-5 0,-3-6-381,-6-4 752,-6-3 0,-7-1 0,-9 0 0</inkml:trace>
  <inkml:trace contextRef="#ctx0" brushRef="#br0" timeOffset="765">1307 1819 8496,'-27'10'0,"0"4"0,2 8 12,3 0 0,2 4 232,7 1 0,-1 6 76,1 3 1,1 3-62,3 1 0,-2 1 17,7-1 0,-6-4 131,6 0 1,-5-2-54,5 3 1,-1 3 89,5 1 1,0 0-108,0 8 0,0 1 34,0 4 0,6-2-123,3-2 0,5 2-225,4-3 1,4 4 45,10 1 1,-1-4 126,9 4 0,-1-7-308,-15-20 1,1 0 0,21 18 84,3 0 1,-4-5-608,4-4 1,-10-9 350,2-9 1,-6-4 110,2-6 0,0-1-448,-5-7 0,-5-8-790,-5-6 0,-6-1 241,2-7 0,-4 0 1169,-6-5 0,4-6 0,-4-2 0</inkml:trace>
  <inkml:trace contextRef="#ctx0" brushRef="#br0" timeOffset="1159">512 3193 6829,'-6'14'-840,"-1"-1"755,-7 1 1,1 3 84,-1 2 0,1 0 610,-1-1 1,6 2-69,-2 2 1,3 3 137,-2-2 0,3-1-197,6 5 0,0-1-162,0 10 1,6 1-34,3 8 1,9 3-11,4 6 0,-1-5-315,2 1 0,-1-3 303,5 3 1,2-4-347,2-5 0,-3-2-145,4-3 0,-3-3-307,-2-6 1,0-2 118,0-3 0,-1-3-332,1-11 0,-4 3 401,-1-7 0,-5 1 21,0-5 1,-2-11-398,-1-2 0,-5-10 809,0 1 0,-6-10 0,3-2 0</inkml:trace>
  <inkml:trace contextRef="#ctx0" brushRef="#br1" timeOffset="1714">175 3746 9969,'-13'0'0,"-5"0"-251,0 0 48,0 0 1,4 0 281,1 0 0,1 1 353,3 3 0,-3-1-178,3 7 0,2-3 71,-2 2 1,4 3 21,-4-3 1,6 3 119,-1 2 1,2 6 26,2 7 1,2 2-21,2 7 0,3 1 110,7 8 0,4-3-27,0 3 0,5-3-72,-5-2 0,1-1-52,-1-3 1,-3-3-20,3-6 0,3-2-323,1-2 0,1 3 130,4-4 0,-3 5-152,8 4 0,0-3-101,-1 4 1,1-8-159,-5-2 1,0-1 65,0 2 0,0-2-154,0-3 1,-5-3-187,0 3 1,-3-5 196,3-4 0,-6 2 162,3-7 1,-4 2-108,-2-1 1,1-4-956,-1 4 0,-4-4 100,0-1 1,-2-6-243,2-3 1,3-4 1287,-2-5 1,-5-4 0,1-5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95 997 8029,'-6'-12'46,"-2"2"0,-5 3 0,1-1 1,2 2 634,1 0 1,1 0-266,-1 2 1,-1 0 111,5-4 0,1 3 389,4-4-358,0 6-11,0-3-171,0 6 0,6 1 212,3 4 0,7 2-152,2 7 0,10 6-9,-1 2 1,4 2-74,-5-2 0,1 9-212,0-4 1,0 7 100,0-3 0,0-4-1,0-4 1,-5-4-233,-5-1 0,2 0 3,0-9 0,-1-3-359,-5-2 1,-4-2 232,0-2 1,-5-8-278,5-5 1,-6-8 198,2-11 0,-10-4-268,-3-9 0,-4 4 192,-2-4 1,6 6 106,4 7 0,-2 3 83,1 11 0,1-1 134,4 6 1,2 6 395,2 2 1,4 3-241,5 2 0,2 11-166,3 3 1,-2 3 26,7 2 1,-5 1 568,4 7 0,-5-4-171,1-1 0,1-6 342,-1 3-596,0-4 0,-5-3-17,1-4 12,-1-1 0,0-9-59,-4-3 1,-4-3-99,-5-11 0,0-1 72,0-7 0,0-6-287,0-3 0,-1-2-52,-3 3 0,2-3-74,-3 7 1,4 4-249,1 4 1,0 7 222,0-2 1,0 3-541,0 2 1,0 3-113,0 1 563,0 6 0,1-2 90,4 5 1,-2 0-1548,6 0 1,0 0 1854,4 0 0,1 0 0,-1 0 0</inkml:trace>
  <inkml:trace contextRef="#ctx0" brushRef="#br0" timeOffset="256">877 580 8429,'7'15'1085,"-2"2"0,-2 0-499,1 5 0,-1-5-76,6 1 0,-1 1-149,0-1 0,5 1-333,-4-6 1,1-4-489,-1 0-112,3-6 1,-11 1 116,4-8 1,-4-6-489,-1-7 0,0 0 356,0-5 1,-7 4 172,-6-5 0,-1 3 32,-4-3 0,-3-2 156,-1 2 1,2 4 404,2 1 0,3 3-26,2 1-30,5 1-195,-4-1 0,12 2-140,0 4 0,2 0 212,7 4 0,0-4 0,4-6 0</inkml:trace>
  <inkml:trace contextRef="#ctx0" brushRef="#br0" timeOffset="816">904 121 8029,'0'-17'0,"0"-1"0,0 4 1054,0 5-157,0 0 235,0 2-241,0 0-647,0 7 0,1 2 165,4 3 1,-4-2-36,4 6 0,-2 4-15,1 5 1,2 1-92,3 0 0,3 1 209,-3 7 0,5 5-94,4 0 1,1 3 32,3-4 1,4 7-156,-4-2 1,4 3-63,1 1 0,0 1-146,0-1 1,0-5-207,0-4 1,-7-4-564,-1-5 1,-4 2 427,-2-6 1,-1-4-1703,-3-5 873,-3-6 138,-6 3 0,-6-7 362,-3-4 1,-9-2 137,-4-7 0,-7-6 300,2-2 1,-3-3 180,8-2 0,2 4 408,2 1 0,3 6-337,2-3 1,4 4 406,0 2 0,6-1-101,-2 1-47,4-1-15,1 1 1,1 6 152,4 2 0,-2-1 29,6 2-380,0-1 1,4 5-176,1 0 1,-1 0 47,1 0 0,-1 0 114,1 0 0,1-2-34,2-2 1,-2 3-1166,4-4 1,-4-1 239,-2 2 0,1-7-42,-1 2 1,-4 2-61,0-3 348,0 2 733,5-6 0,-1 5-216,0 0-323,-5 6-75,4-3 1650,-5 6 1,5 2-283,-3 2 0,2-1-61,-7 6 0,7-5-190,-3 6-617,-1-1 1,0-1-1652,-2 2 1037,-4-7-22,5 3 1,-8-12 284,-2-4 0,-5-7 339,-9-5 0,-3-10 0,-6-3 0</inkml:trace>
  <inkml:trace contextRef="#ctx0" brushRef="#br0" timeOffset="932">1254 135 8029,'-25'-27'867,"2"0"0,-1 5-283,6-1 0,2 11 11,7-1 2997,-3 8-1707,11-1-1609,-6 6 0,9 0-254,3 0 0,2 2-276,6 2 0,1-1-385,-1 6 1,2-6-697,3 2 1,-3-4-1008,3-1 2342,-3 0 0,4 0 0,3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68 8467,'0'-8'651,"0"3"1,5-2-443,0-1 1,5 0-46,0-1 0,-3 6-98,2-1-283,-6-4 287,9 6 583,-10-4-511,4 6 67,-12 0 67,-2 6 1,-4 1 75,3 8 1,-2-7-15,7 1 1,0 1-119,4 3 1,-2-4-119,-3 0 0,4 0 68,-3 5 1,1 0-110,3-1 0,0 1 119,0-1 1,-1 1-33,-3-1 0,2 6-37,-3-1 0,3 1 55,-3-1 0,4-1-23,-4 6 0,-1-1 12,1 6 1,-3-6 32,3 1 1,-1-2-37,1 2 1,4 1 1,-4-6 0,4 5-68,1-5 0,0 4-186,0-4 0,0 1 103,0-6 0,0 6 27,0-2 0,0 2 60,0-6 0,4 2-20,1 4 1,-1-4 143,-4 2 0,0 3-162,0-2 0,0 2 18,0-2 0,0-3-17,0 3 1,0-2-109,0-3 0,5 1-4,0-1 0,-1 1 130,-4-1 0,0 1-45,0 0 1,0-1 46,0 1-52,0 5 0,1 1 21,4 3 1,-3-3 86,2-7 0,-3 1-122,-1-1 1,2 5-5,3 0 1,-4 0-9,4-4 1,-4 0-8,-1-1 1,5 5 39,-1 0 1,0 0-18,-4-4 0,0 4 175,0 1 0,0 0-134,0-1 1,0-3-50,0 3 0,0-2 1,0-3 1,0 1-8,0-1 0,0 1 3,0-1 0,0 1-11,0 0 1,3-1 30,1 1 1,-3-5-33,4 0 0,-3 0 36,-2 4 0,0 1 5,0 0 0,1 0 8,3-1 1,-2 1-34,3-1 0,-4 1-3,-1-1 1,0 3 4,0 1 0,4-2-3,1 4 1,0-4 34,-5-2 0,0 2-1,0 4 0,0-4 49,0 3 0,4-2-68,1 3 1,-1-7 2,-4 6 0,2-6 1,2 6 1,-2-3-5,2-1 0,-2-1 14,-2 1 0,4 1 4,1 3 1,-1-3-75,-4 3 1,0-3 41,0-1 1,2 1 107,3 3 0,-4-3-56,3 4 1,-2-5 7,-2 0 1,0 1-9,0 3 1,0-3-1,0 4 0,0-4-16,0-2 0,0 6 8,0-2 0,0 2-106,0-6 0,1 1 139,4-1-185,-4 7 0,5-5 95,-6 3 0,2-2-6,3-3 1,-4-4 81,3 0 1,-2-4 81,-2 3-141,0 2 8,0 3 93,0 1-85,0 0-67,0-1 55,0 1 0,0-1-8,0 1 1,0-1 0,0 1 0,0 0-12,0-1 0,0 1-3,0-1 0,0 1 6,0-1 1,0 1 8,0-1 0,0 2 7,0-2 81,0 1 0,0-1-54,0 1 1,0-1 4,0 1 0,0-1-12,0 1-17,0 0 1,0-1-39,0 1 1,0-1 50,0 1 1,0-1-65,0 1 0,0-5 71,0 0-176,0 0 110,0 5 0,0-5-50,0 0-43,0-6-213,0 3 433,0-6 2,0 0 112,0 6 0,0 1-103,0 7 1,0-5 288,0 0-365,0 1 1,0 3-30,6 1 0,-5-5-273,4-1 227,-3-4 51,-2 8-34,0-5 0,4 7 38,0 0 1,1-1 12,-5 1 0,0 1 34,0 3 1,0-3-50,0 3 1,0 2 11,0-2 1,0 0 13,0-4 0,0 4-66,0 0 0,0 0 60,0-4 1,0-1-2,0 1 0,0-5-26,0 0-4,0 0-29,0 4 52,0 1-2,0 0 6,0-1-95,0 1 1,5-5 61,0 0-3,-1-6 66,-4 9 1,0-9 328,0 6-280,0-6 1,1 9-72,4-2 0,-3-3 241,2 2-144,-3 0-44,-1 5 1,0-1 64,0 1-4,0-7-116,0-1-290,0 0 352,0-4-46,0 4 0,2-6-752,3 0 0,-4-2-338,3-2 1,-1-8-971,2-6 0,-2-2 311,6 2 0,5-1 1702,4-4 0,6-3 0,-3 5 0</inkml:trace>
  <inkml:trace contextRef="#ctx0" brushRef="#br0" timeOffset="1142">504 1509 8389,'0'-14'173,"0"1"0,0-1 1421,0 0-667,0 1 27,0-1-275,0 6-103,0 3-238,0 5 0,1 0-16,4 0 0,-4 5 153,4 5 1,-4 8-134,-1 5 1,0 2-83,0 2 0,-6 0 16,-2 1 0,0 3-224,-2 1 1,6 0 85,-5-5 0,6 0-4,-2 0 1,-1-1 15,2-3 0,-1 1-253,5-6 0,0 1-264,0 0 304,0-4 1,2 3-105,3-9 0,-3 1 65,8-5 0,-2 0 120,6-5 0,1 0 26,3 0 1,-1-6-7,6-3 0,-7-3-8,2-2 1,2 2 11,-2 3 0,0-3-44,-4 2 0,-1 5 60,1 0-605,0 3 200,-1 2-437,1 0 469,-1 0 1,-1 2-1026,-2 3 0,0-2 537,-5 6 0,4-1 803,-5 7 0,7-2 0,-3 1 0</inkml:trace>
  <inkml:trace contextRef="#ctx0" brushRef="#br0" timeOffset="1685">925 1998 8139,'0'-14'863,"6"1"1,0-1-354,3 1 0,3-2 51,-3-4 0,5 4-202,4-2 1,-2-8-105,7 3 1,-6-7-85,1 6 0,2-3 84,-2-1 1,0 0-1,-4 0 1,-1-5-14,1 0 0,-2 1 15,-3 3 1,2 3 72,-7 2 0,0-1-16,-4 6 1,5 0 440,-1 4-500,1 1 1,-5 3 670,0 1-266,0 6-651,0-2 0,0 6 39,0 3 0,0 4 73,0 6 1,0 6 0,0 2 0,0 5 34,0 5 0,0 2 12,0 8 0,0-6-57,0 0 0,0 4 23,0 6 1,0-6 14,0-3 1,0-3-564,0 3 0,5-4-172,-1-6 0,6-1-470,0-4 1,0-2 247,0-6 198,2-1-1052,-5-5 0,5-4 760,-3-8 1,-3-4 320,-6-5 0,0-7 165,0-3 0,-2-2 400,-2-2 0,-4 4 132,-5 0 0,-5 0 107,0-4 0,0 2-149,4 2 0,2 4 113,3 5 1,-2 0 1654,7 1-672,-7 5-5,10-4-232,-5 10-1335,6-3 387,0 5 0,1 0 219,4 0 1,2 0-732,7 0 0,-1 0-488,1 0 1,0 0-456,-1 0 0,1 5 145,-1 5 1325,1 2 0,-1 1 0,1 1 0</inkml:trace>
  <inkml:trace contextRef="#ctx0" brushRef="#br0" timeOffset="2096">1469 1848 8375,'0'8'956,"0"-2"1256,5-6-1050,-3 0-581,11 0 1,-6-6-274,6-3 1,1-3-54,0-2 1,-1-5-16,1-4 1,4-3 14,0-1 1,5 2-204,-5 2 1,0-1 13,-4 5 0,-1-3 138,1 4 0,-2 4-69,-3 5 0,-1 6 77,-4-1 205,-3 2 0,7 8-75,-4 3 1,-2 8-132,3 1 1,-4 6 35,-1-2 0,-1 9 50,-4 1 1,3-1-85,-2-3 1,1 0 17,-2 4 0,4-5 16,-3 0 1,1 0-17,3-4 1,0-3-408,0-2 219,0-3-80,0-8 53,7 0 1,5-11-40,6-4 1,2-4-126,-2-16 0,3 4-204,6-7 1,-5-3 11,1 2 1,0 1-155,5 4 1,-1 4 213,0 0 0,-5 1 115,1-5 0,0 4-510,4 0 1,-6 6 37,-3-1 0,-3 8-2508,-1 1 1854,-1 6 1291,1-3 0,-6 6 0,-3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0.5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135 203 6453,'-6'-7'0,"5"0"0,-6 7 0,7 0 0,-5 0 0,3 0 0,-4 0 0,6 0 0,0-1 0,0-3 0,0 2 0,0-4 0,0 6 0,0 0 0,0-6 0,0 5 0,0-6 0,0 7 0</inkml:trace>
  <inkml:trace contextRef="#ctx0" brushRef="#br0" timeOffset="717">108 149 5841,'0'-7'90,"0"-1"-72,0 4 95,0 2 212,0-4-4,0 0-134,0 5 277,0-11-169,0 10-130,0-10 1,0 9-43,0-6 1,0 5 99,0-5 311,0 6-169,0-9-192,0 4-1,0-1 118,0 0 162,0 6-299,0-3 0,0 5 164,0-4 168,0 4-25,0-5-245,0 6-222,0 0 141,0 6 0,0-3 8,0 6 1,-1-5 3,-4 5 1,4 0 126,-4 5-161,3-1 0,2 1 24,0-1 1,0 5 4,0 0 1,0 0 53,0-5 0,0 6 10,0-2 0,0 8 31,0-3 1,0-1-87,0 1 1,-1-1 88,-3 2 0,2 2-78,-3-2 0,0-3 9,0 3 1,0 0 30,5 4 1,0-5-17,0 0 1,-1-1-78,-3 2 0,2 2-140,-3-3 0,4 3 80,1-3 1,-1 4 78,-4-4 1,4-1-138,-4 1 1,3-5 66,2 1 1,0 1-16,0-1 1,0 0 44,0-4 0,0-1-12,0 1 1,0-6-49,0 2-161,0-1 0,0 4 136,0 1 0,0-6 30,0 2 0,0-6-3,0 5 0,-1-5 49,-3 6 0,2-2 154,-3 6 1,3-5-118,-3 0 0,4 0 36,-3 4-97,1 1 0,-1-1 12,0 1 1,-1-5-121,5-1 1,0-3 181,0 4-226,0-6-72,0 9-419,0-10 418,0 4 117,0-6 0,2-8-789,2-5 1,3-3-1115,7-6 1,-5 0 116,0-5 0,0 0 346,4 0 1494,1 0 0,-1-6 0,1-1 0</inkml:trace>
  <inkml:trace contextRef="#ctx0" brushRef="#br0" timeOffset="3607">175 95 7920,'-13'-6'-567,"6"5"562,-5-5 681,10 0 1102,-10 4-745,11-10-443,-6 11-86,7-11 36,0 10-32,0-4-61,7 6-224,0 0 0,6 0-28,1 0 1,-5 0-15,0 0 0,1 0 34,8 0 1,-1 0-15,5 0 1,1 0 15,4 0 0,1 0 14,4 0 0,7 0-15,5 0 1,3 0 2,-2 0 1,-2 0-4,6 0 1,1-4-365,4-1 0,0 0 293,-1 0 0,0 3-190,-3-2 1,0 2-45,-4 2 1,3 0-43,-5 0 0,0 0 154,-8 0 0,3 0 4,-3 0 0,-2 2-150,2 2 0,-1-2 3,0 3 0,4 0 55,-3 0 0,4-1 43,0-4 1,-2 0 120,-1 0 0,5 0-184,-7 0 1,7 0-122,-6 0 1,3 0 107,2 0 1,-1 0-7,1 0 0,-3-4 32,-2-1 1,3 1-21,-3 4 1,-3 0-17,-1 0 0,-4 0 38,-1 0 0,-4 0-32,-1 0 1,-1 1 61,1 4 1,-2-4 129,-7 4 0,1-2-99,-1 1 1,0-2 103,1 3 1,1-4 24,3-1 20,-3 0-131,11 0 10,-11 0-39,4 0 101,-6 0-39,-5 0 1,-1 0-23,-2 0-9,-3 0 552,3 0-144,-5 0-1557,0 0 982,7 6 107,-6-5 0,5 7-60,-6-4 36,5-2 18,-3 4 31,10 0 0,-9-5 19,6 3 0,-4-2-75,3-2 1,-3 5-30,4-1 0,-4 1 25,3-5 0,2 0-6,3 0 1,-4 0-17,0 0 1,0 0 39,5 0 0,-6 0-14,1 0 1,1 0-1,3 0 1,1-5-76,-1 1 109,1-1 0,-2 5-7,2 0-12,-6 0 0,0-2 33,-4-2 302,-3 3-164,5-5 0,-4 6 135,2 0-224,-2 0-2,3 0 23,2 0 0,-4 0-18,6 0-70,-6 0 63,9 0-14,-11 0-64,11 0 218,-10 0 187,3 0-161,-5 0 2791,0 0-2708,-5 0-93,3 0-190,-4 0 0,4 4-77,-2 1 0,3 1 51,-4-2 0,3-1 45,2 6 1,-1 0 57,-3 4 0,2-4-20,-3 1 1,4 3 6,1 5 1,0 1-1,0 0 1,0 1 3,0 7 1,-4 0 54,-1 0 1,0 0 94,5 0 0,0 4-118,0 1 1,-1 5 14,-3 0 1,2-3-156,-2 2 1,0-1 49,0 6 0,3 1-10,-3 3 0,1-3 65,3 3 0,-1-3-19,-3-2 0,2-4-41,-2 0 1,0-2 17,0 2 0,3-3 78,-3-6 1,1 0 12,3 0 1,-4 0-17,0 0 0,0-5-85,4 1 0,0-5 6,0 4 0,0-5 56,0 0 0,0-2 0,0-1 0,-5-1-53,0 1 1,1-5-125,4 0 1,-2-2 175,-2 3-27,2 2 0,-5-5-74,2 6 35,4-5 6,-5 4 20,0-5 1,4 3 17,-2-2-55,3-4-14,1 7-19,0-9 1,0 5-80,0-2 105,-7-3 15,6 3-8,-5 1 17,6-4 8,0 4 98,0-6-140,0 0 22,0 6 3,0-5-13,0 5 53,0-6 1335,0 0 1,-5-1-1344,1-4 1,-2 4-73,1-4 94,4-2-13,-11 5 1,9-5-3,-6 3 0,4 2 4,-3-3-37,-1-2 1,-5 5 3,1-2 24,-1-3 0,1 5 10,-1-3 1,1 4 1,-1 1 0,1 0 46,-1 0 0,1 0-46,-1 0 1,-1-2 2,-2-2 1,2 3-2,-3-4 0,-2 3 0,2 2 0,-5 0-45,6 0 0,-6 0-18,5 0 0,-6 0 54,2 0 0,1 0-4,-1 0 0,3 0-9,-3 0 1,4 0-24,-4 0 0,0 0 4,0 0 1,1 0 18,3 0 1,2 0-2,-7 0 1,3 5-27,-3 0 1,-1-1-11,6-4 0,-6 0 26,2 0 0,1 0-4,-2 0 0,2 0 95,-2 0 0,0 0-72,5 0 1,-4 0 7,3 0 0,-3 0-8,4 0 0,-4 0 5,4 0 0,-6 0 36,1 0 0,2 0-8,-1 0 1,4 0-37,-5 0 0,5 0-2,-4 0 0,1 0-110,-2 0 0,0-2 5,4-2 1,-3 3 26,4-4 1,-6 3 52,2 2 0,1 0-17,-2 0 1,1 0-81,-5 0 0,5 0 5,-1 0 0,1 0 107,-5 0 1,4 0 20,0 0 1,1-1 53,-5-3 1,2 2-42,2-3 1,-2 4 6,2 1 1,3 0-41,-3 0 1,2 0 15,-1 0 1,-4-4-66,3-1 0,3-4-144,-3 5 0,5-5 86,-4 4 1,1-1 18,-2 2 1,0 2 31,4-3 0,-3 2-35,4-1 102,-6 3 0,7-6 0,-3 7-81,1 0 1,-5 0 25,1 0 1,-1 0 78,2 0 1,-3 0-1,8 0 1,-1 0 109,4 0 0,1 0-93,-1 0 1,1 0-5,-1 0 5,-5 0-4,-2-5-18,0-3-13,1 1 1,11 0 14,1 7 0,0-1 25,-1-3 1,2 2 55,2-2-57,4 2 1,-7 2 70,4 0-170,2 0 28,-4 0 0,5 0-17,-4 0 91,4 0-17,-11 0-93,10 0-75,-10 0 0,11 2 58,-4 2 20,3-2 1,1 3-128,-3-5 124,2 0-11,-4 0-12,6 0 157,0 0-180,-6 0 68,5 0 1,-6-1-51,7-3 67,0-4 0,0-6-19,0 1 1,0-5-156,0 0 1,7-6-209,1 2 1,0-3 204,1-2 0,-6 0 89,2 0 1,1 0-30,-2 0 0,0 1 108,-4 4 0,0 2 322,0 7 0,0-1-32,0 1-242,0-1 168,0 7 0,0-1 691,0 4-1170,0 3-504,0-6 1,0 9-141,0 3 0,0-3-207,0 8 0,0-2-631,0 6 0,2-5 1136,3 0 0,3-2 625,11 2 0,-4 4 0,4-6 0</inkml:trace>
  <inkml:trace contextRef="#ctx0" brushRef="#br0" timeOffset="4370">822 527 8085,'-7'-7'-1469,"0"4"1368,7-6 0,-4 5 700,0-5 1,-1 4-298,5-4 1,-2 5-68,-2-5 0,3 4 527,-3-4 289,2 6-63,2-9-217,0 11 71,0-5-126,0 6-206,0 0 1,0 6-276,0 3 1,0 7 227,0 2 1,-5 6-20,1-1 1,0-2-111,4 1 0,0 2 101,0 8 1,-5-4-55,0 4 0,1-4-97,4-1 0,-2 0-20,-2 0 1,2-2-103,-2-2 1,3 1-146,1-7 1,-2 6 82,-3-5 1,4 0-257,-3-5 1,2-4-1267,2 1 820,0-2-1956,0 0 1678,0-2 1,2-6 67,2 0 0,-1-6 394,6-3 0,0-8 183,5 0 0,3-8-1260,1 3 0,-2 1 1495,-6-2 0,7 1 0,-2-5 0</inkml:trace>
  <inkml:trace contextRef="#ctx0" brushRef="#br0" timeOffset="4663">997 513 8184,'10'-5'0,"-3"0"0,-1-3 445,-3-2 0,-2 2 610,-1-1-206,0 6-122,0-3-437,0 12 0,0 2 78,0 5 1,0 5 126,0 0 0,0 2-61,0-3 1,0 0-122,0 5 1,0-4 20,0 5 1,0-1-44,0 5 0,0 0 30,0 0 0,0-4-86,0-1 0,0-5 0,0 6 0,-1-2-340,-4 1 1,4-2-163,-4-6 0,4-1-520,1 1 0,0-1 453,0 0 1,-4-4-970,-1 1 456,0-8 0,5 6-1846,0-3 2154,0-4 0,0 3 243,0-8 0,-1-4 296,-3-5 0,-10-1 0,-7 1 0</inkml:trace>
  <inkml:trace contextRef="#ctx0" brushRef="#br0" timeOffset="4877">849 823 9319,'-6'-8'0,"-2"2"0,0 1 3226,-1 1-2350,6 0-523,-4 4 58,7 0-119,7 0 0,0 0 112,6 0 1,1 4-208,-1 0 1,1 1-218,-1-5 0,1 0-191,-1 0 1,5 0 223,1 0 1,3 0-1204,-4 0 0,4 0 107,-3 0 1,3-1-370,-5-4 1,6 4 552,-5-4 899,6 4 0,-3-5 0,6-2 0</inkml:trace>
  <inkml:trace contextRef="#ctx0" brushRef="#br0" timeOffset="5193">1321 701 8203,'-2'13'0,"-1"-3"0,-3-3 0,0 1 938,1-1 1,-5 2-449,6 5 1,-2-1 300,1 1-548,4-1 0,-5 5 221,6 0 1,0 5-230,0-6 0,0 6 0,0-5 0,0 5 224,0-6 0,1 1-66,4-4 1,-2-1 58,6 1-188,0-7 1,4 4 60,1-7 1,-1-1-152,1-7 1,-1-1-93,1-9 1,0 3 152,4-12 1,-3 6-1,4-6 0,-6 1-303,-4-5 0,1 6-503,-5 3 1,4-2-188,-5 2 1,1 0 365,-5 5 1,0-1-393,0 1 0,0 4-692,0 0 556,-6 6 0,3-3 466,-6 6 0,4 0-16,-4 0-474,6 0 944,-2 6 0,-2-4 0,0 3 0</inkml:trace>
  <inkml:trace contextRef="#ctx0" brushRef="#br0" timeOffset="5744">1698 500 8085,'6'-8'0,"-4"-4"0,2 3 0,-3 3 820,-1 0 1229,0 6-1043,0 0-682,0 6 1,-1 2-68,-3 5 0,1 5 14,-6 0 0,4 6 29,-4-1 1,5 1-66,-5 3 0,-1 2 0,-3 3 1,4-4 165,0 3 1,5-2 175,-5-2 0,6-5-437,-2 1 0,3-7 280,2 2 50,0-3-427,7-1 0,0-7-235,6-3 1,-3-2 174,-1-2 0,-1-2 67,6-2 1,-1-3-517,1-7 1,-1 1-72,1-1 1,-1 5 288,1 0 0,-2 5 61,-3-6 180,2 8 0,-3-4 43,6 6 1,-5 0 204,0 0 0,-4 4-218,3 0 1,-3 7-17,4-2 1,-5 3 385,5 2 1,-6-1-35,2 1 1,-4-1-97,-1 1 1,0 4-124,0-1 0,0 1 50,0-4 1,0-1-10,0 1 1,-1-1 15,-4 1 1,2-5-62,-6-1 0,5-4 2,-5 0 0,0 2 196,-5-1 0,1-1-124,-1-4 0,-1-1-27,-2-4 1,2 2 42,-4-6 1,3 4-271,-2-3-66,3-1 1,-5-3-73,7 3 1,4-2 163,0 7 0,6-2 83,-1 1-1985,2 4-2658,2-5 3200,6 6 1,1 0 237,7 0 1140,6 0 0,-5-6 0,4-2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4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162 230 7784,'7'-6'-410,"-2"-3"594,-4-3 0,-1 3 569,0 0 514,0 6-390,0-3-281,0 6-90,0 0-257,0 6 0,0 1 0,0 7 1,-1 1 57,-4 2 1,4 5 160,-4 5 0,-1-2-63,2-3 0,-6 8-100,6-3 0,-5 4-83,5-5 1,-5-3 0,4-1 0,1-1-242,4 2 1,-5-3-59,1-1 0,-2-6-106,1 1 0,4-1 157,-4-4 156,4-3-966,1 0-1088,0-6-1260,0 0 2320,6-6 0,0-2 221,3-5 0,1-1 133,-5 1 1,1-1 509,-2 1 0,-2-1 0,4-5 0,-6-2 0</inkml:trace>
  <inkml:trace contextRef="#ctx0" brushRef="#br0" timeOffset="551">54 311 7943,'-1'-14'0,"-2"-1"0,-4-1 0,2-3 0,-3 3 0,2 1 0,0 2 0,1-2 0,1-2 0,-1 0 0,2 0 571,2 2 0,1 1-37,0 1-290,0 6 1,0-5 195,0 2-207,0-2 1,1 1 50,4 2 1,-2-2-40,6 7 1,-4-1-135,3 5 0,0-2 130,1-2 0,8 3-79,-4-4 0,3 4 64,-2 1 0,-1 4-10,1 1 1,4 4-66,-1-5 0,2 7-103,-6-2 1,1 2-64,-1 3 1,0-5-43,1 0 1,-5 0-4,0 4 1,-6 1 101,1-1 1,-2 6-84,-2-2 1,0 1 86,0-4 0,-2-1-14,-2 1 0,1 3 5,-6 2 1,0 0-5,-5-1 1,-1-3-135,-2 3 1,2-1 68,-3 0 1,3-2-43,1 3 0,1-2 83,-1-4 0,2-2-13,3-1 1,-1-5-25,5 5-2,1-6 10,4 3 7,0 0 1,6-3 208,3 6 1,3-6-9,1 2 1,1-4-2,-1-1 0,1 5-78,-1-1 0,1 0-35,-1-4 1,1 5 88,-1 0 1,0 4 445,1-5-437,-1 7 1,1-5-23,-1 3 0,-1 3 66,-2-4 1,2 0-127,-4 1 1,0-4-165,1 3 1,-5-3 134,5 4 0,-5-4-220,0 3-521,4-4 33,-1 1 1,2 0 411,-1 0 1,-3-1-24,4-4 1,-4 0-3238,3 0 734,2 0 2761,3 0 0,1-6 0,-1-2 0</inkml:trace>
  <inkml:trace contextRef="#ctx0" brushRef="#br0" timeOffset="1027">768 419 8153,'-6'-14'177,"-2"2"663,-5 3-529,-1-3 1,1 10 120,-1-2-1,1 3-72,-1 1 0,1 0 12,-1 0 1,1 4-130,0 0 0,1 7 15,3-2 0,-3 3 11,3 2 1,-1-2-16,0 2 0,0-1 83,5 1 1,1-1-80,4 1 0,0-1 76,0 1-162,0 6 1,6-5-141,3 3 0,3-8 137,2-1 1,-1-6 38,1 2 1,1-4-425,2-1 0,-2 0 5,3 0 1,2-6-154,-2-3 1,-1-3 189,-3-2 0,-1 1-184,1-1 1,-6 1 165,-4-1 0,-1 2 8,2 4-46,-4-4 89,5 4 0,-10-1 479,-1 0 310,-5 6-272,2-3 1,-6 8-149,1 2 1,4 3 110,0 7 1,1-1-82,0 1 0,-3-1-130,7 1 1,-7-1 31,2 1 1,3-1 17,2 1 1,2-1-557,2 1 1,0-1-445,0 1 1,6-5-744,3 0 0,4-6 724,6 2 0,1-4-458,7-1 1,0 0 1299,0 0 0,0-6 0,0-2 0</inkml:trace>
  <inkml:trace contextRef="#ctx0" brushRef="#br0" timeOffset="1432">1037 499 8131,'7'-12'0,"-6"2"0,-5 2 0,-4 1 2610,-3-1-2075,0 5 1,-3-3 102,1 6-457,5 0 1,-3 2 65,7 2 1,-7-2 9,3 2 0,0 2 0,-1-1 0,5 4 246,-6-5 29,2 7-210,-6-4 1,7 6-81,2 1 1,0-5-155,0 0 1,0-4 305,5 4-446,0-1 0,2 5 49,2-4 1,0 3 33,4-4 1,1 0 87,5 1 0,-1-4-40,1 3 1,-1-3-302,1 4 1,-1-4-274,1 3 319,-1 1 0,1 5 171,-1-1 1,-6-4-29,-2 0 1,1-5 15,-2 6 0,1-6-37,-5 5 84,0-6 19,0 3 45,-6-6 0,-2 0-231,-5 0 0,-2 0-402,-3 0 1,3 0 218,-3 0 1,2-1-173,-3-4 1,10 4-201,-5-4 1,5 2-1180,0-1 935,3 2 573,6-10 363,0 11 0,6-11 0,1 4 0</inkml:trace>
  <inkml:trace contextRef="#ctx0" brushRef="#br0" timeOffset="2061">1213 553 8153,'0'9'41,"0"0"10,0-6 0,0 9 191,0-3 0,0 3 15,0 1 0,0 1 280,0-1 1,0 2 18,0 3 0,0 3-93,0 6 1,0-1-207,0-4 0,-2 6 131,-2-5 0,0 6-33,-4-7 0,5-1 257,-2 2-370,-2-7 0,6 3 272,-4-5-127,3-7-30,2-1 157,0-6-257,0 0 0,0-6-686,0-3 1,0-7 112,0-2 0,0-6-77,0 1 1,2-2 278,3-2 1,-4 0 30,3 0 0,-2 0-197,-2 0 1,0-5-165,0 1 0,0 0 385,0 4 1,4 4-76,1 1 1,3 4 25,-3-4 0,4 10 181,-4-2 1,5 3 573,-1-2-204,-3 6 270,6-5-527,-4 10 0,1-2-135,-1 8 0,-5 3 81,2 7 0,1-1-12,-2 1 1,3-1 15,-3 1 0,-3 1 12,4 3 1,-3-3 11,-2 3 0,0-3-69,0-2 1,0 1 19,0-1 1,0 1 357,0-1 382,-7 1-488,0-1 1,-6 0-122,-1-5 0,5-2-577,0-6-490,0 0-629,-4 0 1250,-1-6 0,6-1 105,4-7 1,-2 5-2603,1 1 1027,1-2 0,6-3 255,3-1 1,-3 5 1418,7 1 0,0-2 0,5-3 0</inkml:trace>
  <inkml:trace contextRef="#ctx0" brushRef="#br0" timeOffset="2639">1711 284 8153,'7'-14'0,"0"1"0,-7 3 1958,0 2 36,-7 4-962,6-1-737,-5 5 0,1 5-53,1 5 0,0 2-14,4 1 1,-2 6-31,-3 4 1,4-2 43,-3 1 0,-2 1 30,1 4 0,-1-1 84,1 1 1,3-1-67,-7-3 0,5 1-153,0-6 0,1-1 257,-1-3-323,2-1-30,-4 1 0,8-5-323,2 0 295,-2-6 1,9 3 67,-1-6 0,2-4-379,1-1 0,1-5 3,-1 1 0,1 1 59,-1-1 1,-3 6 132,4-2 0,-8 0 98,8 0 44,-4 0 0,2 7 160,-3 3 1,-1-2-179,-4 5 0,-3 1-23,4 5 1,-3-1 452,-2 1 1,0-1 2,0 1 1,-5-1-190,1 1 0,-6-1-106,6 1 0,-7-1 74,2 1 1,2-1-9,-2 1 1,0-7-74,-4-2 0,-1 1 16,1-2 1,-1 1 13,1-5 1,-1 0-615,1 0 0,-1-2-314,1-2 0,4-4 533,0-5 1,1 4 97,0-1 0,1 2-1772,7-6 1,0 5 478,0 0 0,7 5 146,1-6 0,4 8 736,2-3 1,1 0 525,2 0 0,-2-6 0,5 4 0</inkml:trace>
  <inkml:trace contextRef="#ctx0" brushRef="#br0" timeOffset="3102">1954 607 8316,'13'8'0,"1"-4"0,-1-3 710,1-1 0,-1 0-26,1 0-523,-1 0 1,1 0-1,-1 0 323,0 0-273,-5-5 1,4 1 534,-3-4-261,3 5-269,1-9-29,1 4 0,-7-6-110,-2 1 1,-4 4 105,-1 0 0,0 5-1,0-5 1,0 4-127,0-4 1,-1 6-79,-4-2 0,2 0 128,-6 0 0,2-1 243,-2 2 107,-3 2-302,4-4 0,-4 7 83,3 4 29,-3 2 1,5 7 120,-6-1 1,3 2-161,2 4 0,3-4-15,-4 3 0,4 1 182,-3-1 0,4 4 100,0-3 0,-2-2-216,1-3 1,1 4 103,4-1-141,0 2 1,1-6-76,4 1 1,-2-6-605,6 2 0,-4-6 348,3 5 1,-3-6 100,4 1-544,0-2-219,5-2-173,-1-6 643,0-1 0,-3-5-87,-2 3 1,-5-3 131,2 3 1,1 1 49,-2-1 1,2 5-319,-1-6-368,-4 2-1532,5-6-430,0 7 2835,-4 1 0,10 0 0,-5-2 0</inkml:trace>
  <inkml:trace contextRef="#ctx0" brushRef="#br0" timeOffset="3661">2344 526 8124,'8'0'-39,"-2"0"180,-6-6-912,0 5 178,0-6 593,0 7 883,0 0-707,0 7 14,0-6 467,0 11 0,0-9 37,0 6 1,-5-4 142,1 4-496,-1-1 0,4 6 214,-3-1 1,2 2-34,-3 3 1,-1-2-92,2 2 0,-5-2-192,5 2 0,-6-3 30,6 3 0,-1-3 35,5-2 1,-1 1-95,-3-1 1,2-4 81,-2 0 104,2-6-446,2 3 0,2-6 14,2 0 1,-1-2-161,6-2 0,-2-5 200,3-9 1,2 2 24,-4-7 0,4 7-270,2-2 0,-1-1-263,1 0 1,-2 1-65,-3 5 1,2-1-168,-1 1 1,-3-1-1516,2 1 191,-5 6 2059,7 0 0,-3 2 0,5-3 0</inkml:trace>
  <inkml:trace contextRef="#ctx0" brushRef="#br0" timeOffset="4068">2654 512 8097,'-6'8'-111,"5"-2"205,-11-6 880,10 0-580,-3 6 1,3-4 701,-3 2 21,4 4-617,-5-1 1,6 6-212,0 1 1,0-1-25,0 1 1,0 4 194,0 0 0,-5 1 98,1-1 0,-2-2-108,1 7 0,2-5-214,-6 5 1,6-7-101,-1 2 1,3-3 395,1-1-60,0-1-214,0-5-264,0-3-162,0-5 0,1-7-90,3-6 1,4-2-396,6-8 0,-1 5 340,1-5 1,-3 6-443,-2-6 1,3 7 155,-2-2 0,0-1-32,-1 0 0,3 3 204,-4 7 1,0-1-124,1 5-551,-6 0 0,4 5 1101,-2 0 0,-3-5 0,3-3 0</inkml:trace>
  <inkml:trace contextRef="#ctx0" brushRef="#br0" timeOffset="4390">2870 539 7318,'0'10'2594,"0"-1"-2232,0-6 1,0 9 169,0-4 342,0 4 1,0 2-32,0-1 1,0 1-157,0-1 1,0-3-239,0-2 0,4 1-226,1 5 1,5-6 41,-1 2 1,2-6-30,-2 5 1,3-6-95,-3 2 0,-2 1-112,2-2 1,0 1-833,5-5 1,-6 0-1715,2 0 1606,-1 0 426,4 0 484,-6 0 0,6 0 0,-6 0 0</inkml:trace>
  <inkml:trace contextRef="#ctx0" brushRef="#br0" timeOffset="4660">3301 539 8097,'0'-7'1256,"0"1"0,-1 6-634,-4 0 0,2 5-187,-6-1 1,4 8-160,-3 2 0,-3 1-11,-7 7 1,-3 0-42,-6 5 0,0 5 58,0-1 1,-6 7 325,-3-2 0,-1 1-167,1-1 0,-2 3-213,7-3 1,6-4-394,7-5 0,4-3-583,5-5 0,3-6 673,6-4 0,2-6 189,2 2 0,10-4-114,8-1 0,4-12 0,1-3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49:54.5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296 27 8117,'-14'-7'663,"1"0"0,-1 7-438,1 0 1,-1 0-1,1 0 0,-1 2 53,1 3 1,-1 2 14,1 6 1,0 1 5,0-1 1,-6 5-62,1 1 1,1 4 18,3 0 0,5 1-24,0-2 1,0 4-15,-4-4 0,5 4 13,3 1 1,3-1 0,-3 1 0,3 0-77,-2 0 0,4-4-126,4-1 0,0-5-93,4 1 1,2-3 15,3-2 0,5-1-29,0-3 1,1 1 126,-1-5 0,1-2 29,4-8 0,3 2-130,-4-5 1,3-6-201,2-4 1,0-5 135,0 0 0,-1-3-93,-3-1 0,-3 5 95,-2-1 0,-3 1 60,3-5 1,-4 0 147,-6 0 0,3 6-50,-7 3 0,3-2 43,-3 3 1,-3-1-57,4 4 1,-5 0 147,-5-4 0,-2 2-14,-6-2 1,-1 3-104,1 2 0,-1-1 179,1 1 0,-1 4-103,1 0 0,-1 6-23,1-2 0,-1 4-61,1 1 1,-1 0-7,1 0 1,-1 0-113,1 0-181,-1 0 0,1 1-478,-1 4 1,6-2 29,-1 6-460,6 0 0,-4 4-195,7 1 581,0-1 0,7 1 20,1-1 745,4-5 0,8 4 0,1-5 0</inkml:trace>
  <inkml:trace contextRef="#ctx0" brushRef="#br0" timeOffset="519">552 323 8117,'6'8'0,"-5"4"97,4-3 0,-5 4 240,-5 6 0,4-3 111,-3 7 0,0-6-95,0 5 0,2 1 75,-2 4 0,1 0-61,-2 0 0,4-1-114,-3-4 0,-3 3 43,3-2 0,-2 1-58,1-2 1,3 0 88,-8-5 1,7-6 90,-1 2-31,3-3-20,-6 4 0,6-6-181,-5-3 1,6-6-107,0-3 1,2-4-144,2-6 0,2-5 52,3-4 1,3-3 140,-3-6 0,3 2-388,2-6 0,4 5-501,-1-5 1,1 4 487,-4-3 1,-1 0 49,1 0 0,-1 0 70,1 4 0,-1 2-55,1-2 1,-1 7 569,1 1 1,-2 7 6,-3-2 198,2 3-361,-3 1 1,1 7-89,0 2 21,-6 4 0,3 2 92,-6 4 0,1 2-17,4 7 1,-4 1-104,4 3 0,-4-2 136,-1 7 0,-1-7-90,-4 2 0,2 2 101,-5-3 0,0 1-106,-1-4 0,-3-1-173,3 1 0,-3-5 107,-1 0 0,3-2-160,2 3 0,0-3-244,-1-2 0,2-4-1288,2 3-1583,4-2 2293,-5-2 1,7 0-545,4 0 0,2 0 1438,7 0 0,5 0 0,2 0 0</inkml:trace>
  <inkml:trace contextRef="#ctx0" brushRef="#br0" timeOffset="832">1023 350 8195,'5'-13'0,"1"-1"0,2 1 0,0 0 718,0-1 1,-1 1-66,-2-1-581,-3 1 1,3 4 404,-5-1-237,7 2 141,-6-6-166,5 7 0,-11 0-49,1 2 1,-6 3 140,0-2-69,-2 2 0,-1 7-48,-1-1 1,1 7 190,-1-2 1,1 3-56,-1 1 1,1 2 56,0 3 0,1-3-107,3 3 0,-3 3-61,3 2 1,3-3-63,1 3 0,4-2-150,1 2 0,0-3 184,0-1 1,6-4 43,3 2 1,3-2-2104,1-1 1,1-5 911,-1-1 1,2-5-436,3 2 0,-2-3 536,7-2 1,-5-2-221,5-3 1079,-7-2 0,3-6 0,-5-1 0</inkml:trace>
  <inkml:trace contextRef="#ctx0" brushRef="#br0" timeOffset="1194">1293 283 8781,'0'-7'2290,"0"1"0,-5 12-1907,1 3 1,-5 3-79,4 1 1,0 0-16,0 1 1,2 1 4,-6 3 0,4-3 0,-4 3 0,6-3-155,-1-2 0,3 1 113,1-1 0,0-4 254,0 0-397,0-5 0,5 1-349,5-5 1,3 0-30,5 0 0,-2-10-164,7-4 1,0-4 96,4 1 0,-2 2-114,-3-4 0,4 4 353,-4 2 1,-2 1-52,-3 3 1,-2 3 329,-1 6-244,-1 0 1,-3 2 468,-2 2 0,-4 3-200,0 7 0,-4-1-89,-4 1 0,-3 4 187,-1 0 0,-4 4 194,2-4 0,-2 4-481,-1-3 0,-1-1-551,1-5 0,6 1-268,2-1 0,3-4 25,2 0-1069,0-6 0,7 3 1844,1-6 0,11-6 0,1-1 0</inkml:trace>
  <inkml:trace contextRef="#ctx0" brushRef="#br0" timeOffset="1577">2075 40 8050,'0'-13'1059,"0"6"481,0 0-479,0 7-533,-7 0 1,6 2-78,-3 3 0,-3 3-110,3 11 1,-7 0 177,3 4 1,-3 2-5,2-3 0,-8 8-212,4 1 1,-3 3 110,2-3 0,-1-1-162,-3 6 0,4-6-171,-5 1 0,4-4 45,2-4 1,1 0-180,3-4 1,1-1-632,4-5-1331,3 1 304,-6-1 0,14-6 838,1-2 0,4-5-358,2-5 1,4-2 586,0-6 1,4-2 643,-4-3 0,6-3 0,-3-6 0</inkml:trace>
  <inkml:trace contextRef="#ctx0" brushRef="#br0" timeOffset="1840">2209 121 8614,'12'-13'0,"-4"1"1502,-8 3 0,-2 3-858,-7 6-396,6 6 0,-5 1 140,4 7 1,3 1-59,-4 3 1,-1 2-63,2 2 1,-5 3-23,4-2 0,-4 2 0,5 2 1,-5 0 162,4 0 0,-4-2-21,5-2 1,-5 3-512,4-4 1,1-2 169,4-3 1,0-2 161,0-1 0,0-5-1053,0-1-1941,0-4 956,0 2-825,0-6 1865,6-6 0,-3-2-780,6-5 1569,-6-6 0,3 4 0,-6-5 0</inkml:trace>
  <inkml:trace contextRef="#ctx0" brushRef="#br0" timeOffset="2008">2115 350 8050,'0'-8'659,"0"-2"0,-1 6 1,-4-4-1,-2 1 0,-1-1 3543,3-2-3403,4 4-914,1 0-758,0 6 383,6 0 0,2 0-665,5 0 0,1 5 428,-1-1 0,-4 5-1019,0-5 1746,0 7 0,4-4 0,0 7 0</inkml:trace>
  <inkml:trace contextRef="#ctx0" brushRef="#br0" timeOffset="2649">2398 499 8050,'-2'12'385,"-2"-3"0,1 2 332,-6-1-282,5-5 0,-1 3 465,5-4 18,0-2-161,0 4-453,5-6 0,3 0-91,6 0 1,-1-1 28,1-4 1,-1-2-126,1-7 1,4 1 75,-1-1 1,3 1-184,-2-1 1,-2-4-80,7 0 0,-5-5-87,5 0 1,-7 2 198,2-2 0,2 1 1,-3-5 1,1 2-352,-4 2 1,-1-1 55,1 6 1,-2-1 197,-3 1 1,-2 8-35,-3-4 771,-2 3 20,4 4 316,-6 1-370,0 6-39,0 0-289,-6 0 1,4 1 101,-2 4 1,-2 2-244,1 7 0,1-1 36,4 1 0,0 4 112,0-1 1,0 8-140,0-3 0,0 4 0,0 0 0,0 1 8,0 0 1,0 0-160,0 0 1,0-1-724,0-3 1,0 0 427,0-5 1,4 0-1171,1-4 1,0-1-78,-5 1 624,5-1-800,-3-6 380,4 0 0,-6-9 430,0-3 1,-1 2-166,-4-6 1,-2-4 1033,-7-5 0,5 0 0,0 5 0,0-1-88,-4 1 1,4-1-14,0 1 0,6-1 836,-2 1 0,-1 4 286,2 0-269,-1 0 0,5-5 10,0 1 0,0 4 1541,0 0-1027,0 6-560,0-9 0,0 9-539,0-6 0,6 6 55,3-1 0,3 2-733,2 2 1,-1 0 106,1 0 0,-1 0-127,1 0 0,-1 0-309,1 0 0,-5 0-2411,-1 0 3241,-5 0 0,9 6 0,-4 1 0</inkml:trace>
  <inkml:trace contextRef="#ctx0" brushRef="#br0" timeOffset="3079">1967 337 7960,'-14'0'813,"1"0"625,6 0-856,0 0 1,7-2 28,0-2 0,7 1-103,1-6 0,4 6 35,2-1 0,5 0-256,4 0 0,-2 3-37,1-4 0,-1 4-254,1 1 0,2 0-24,-6 0 1,2 0-1000,-2 0 0,-2 0-233,7 0 0,-7 6 1260,2 3 0,-3-3 0,-2-1 0</inkml:trace>
  <inkml:trace contextRef="#ctx0" brushRef="#br0" timeOffset="4215">3247 283 8026,'-12'-2'0,"2"-2"924,5 3 1356,-2-5-1531,6 6 2,-11 0-405,10 0 1,-3 1 392,5 4-567,0 8 0,-2 3 134,-2 7 1,2-5-30,-2 5 1,1-1-99,-1 5 1,0-2-72,-5-2 1,6 0-257,-1-4 1,-2 3 175,1-4 1,-1 0 121,2-4 1,3-6-615,-4 1-1048,3-6 1104,2 4 0,-1-7-649,-3 0 659,2 0 0,-4-2-32,6-3 0,0 2 350,0-6 0,4 1-36,1-6 1,1 1 60,-1-1 1,0-4 46,5 0 0,-1-1 136,-4 1 1,4 1-59,-4-5 1,-1-1 120,-4-4 0,2 0 21,2 0 0,-2-4-143,2 0 1,-2-1 247,-2 5 1,0 0-105,0 0 1,0 6 81,0 3 1,1 3 474,3 2 238,-2 6-779,4 0 0,-4 7-236,2 0 0,-3 2 407,4 3-101,2 2 0,0 6-491,1 1 0,4-1 150,-2 1 1,0-1-28,-1 1 1,3-1 84,-3 1 0,2-1 69,-3 1 0,4-1-49,-2 1 1,-3-6 12,2 2 1,-6-1-16,1 4 1,-2 1-126,-2-1 62,0 0 0,-2 1 81,-2-1 0,-3-1-138,-7-2 1,1-3 19,-1-2 1,1 0 38,-1 5 0,1-3 54,-1-2 0,1-3 83,-1 8 1,5-7-115,0 1 15,0-3 542,-4 6-133,5-6-517,2 5 68,6 0-173,0-4 187,0 10 1,4-10-29,1 7 0,5-5 7,0 0 0,2-1 17,1 1 0,-4-1-108,0 6 1,0-1 93,5 1 1,-1 2-66,1-1 0,-1 2 63,1 1 1,-1 1-7,1-1 1,-3-4-7,-2 0 0,-3 0-4,-6 5 1,5-1 186,-1 1 1,0-1-38,-4 1 0,-5-6-107,-4 1 0,-1-4 118,0 4 0,-6-6 310,3 1 0,-5-3-84,-1-1 1,-1 0-45,-7 0 0,0 0-61,0 0 0,4 0 45,1 0 0,-1 0-71,-4 0 1,7 0 254,1 0-753,4 0 0,7 0 141,-2 0-1287,8 0 1,-3 0 148,10 0 0,2 0-370,6 0 1,7 0 622,2 0 1037,4 0 0,1-5 0,0-3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50:00.8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122 1 6691,'-7'6'-319,"-5"-5"0,9 10 319,-6-7 0,6 2 0,-2-1 0,-2-4 0,4 10 28,-6-7 1,4 1 56,-4-5 1,5 0 146,-5 0 0,4 0 22,-4 0-117,6 0 280,-9 0 523,11 0-429,-5-6-305,6 4 0,1-8-27,4 5 0,-2 0 17,6 0 1,-5 3-133,5-2 1,0 2 116,5 2 0,-5 0-12,0 0 0,-1 0 121,6 0-139,-1 0 1,1 5 7,-1-1 1,1 1-8,-1-5 0,6 0-29,-2 0 1,8 0-4,-3 0 0,-1 0-102,1 0 0,1 0 36,4 0 1,0 0 25,0 0 1,0 0-16,0 0 1,-1 0-101,1 0 0,-1 0 51,-4 0 0,8 0-17,-3 0 1,3 0-16,-3 0 1,0 0 63,0 0 0,1 0 49,4 0 0,2 0-62,7 0 1,-6 0 9,2 0 1,-6 0-34,5 0 1,0 0 2,4 0 1,-1-1 14,-3-4 0,1 3-6,-5-2 0,5 2-21,0 2 0,-3-4-6,2-1 1,-5 1 19,5 4 1,-6 0-3,1 0 1,2 0 0,-2 0 1,6 0-44,-6 0 0,1 0-1,-5 0 0,-1 4 33,1 1 0,5-1-2,-1-4 1,1 5-1,-5-1 1,-2 1-1,-2-5 1,7 1 1,-3 4 1,3-4 61,-3 3 1,0-2-2,0-2 0,-1 0-51,1 0 1,-2 0 5,-2 0 0,3 0 86,-4 0 1,2 0 162,-1 0 0,1 0-240,-1 0 1,3 0 43,1 0 1,0 0-37,0 0 0,0 2-11,0 2 0,1-2-57,3 2 0,-2-1 75,2 2 0,2-4-2,-1 3 0,3-2-8,-3-2 0,4 0-13,-5 0 0,5 0-57,-5 0 1,7 0 48,-2 0 1,-3 0-24,-2 0 1,-1 0-6,2 0 0,-2 0 44,5 0 1,-3 0 8,4 0 1,-5 2 3,5 2 0,-4-2-11,4 2 1,-6 2 6,1-1 0,2 1 0,-1-2 1,-1-2 3,-4 2 0,0 2-7,0-1 1,0-1-5,0-4 1,0 1 6,0 4 1,4-3-6,0 2 1,1-3-1,-5-1 1,-5 0-22,0 0 0,1 0-7,4 0 0,-6 2-10,-3 3 0,1-4-3,0 3 1,3-2-20,-4-2 1,4 0 39,-4 0 0,2 1-21,-2 4 0,-3-3 15,2 2 0,0-3 0,1-1 0,-3 5 50,3-1 1,2 1 3,-2-5 0,6 1 0,-2 4 1,-1-3 105,1 2 0,1-3-107,4-1 0,0 0 14,0 0 0,-5 0-92,0 0 1,-1 0 73,2 0 1,2 0 6,-3 0 1,0-4-59,0 0 0,-5-1-133,1 5 1,-4 0 77,0 0 1,-1 0 61,1 0 135,-6 0-139,3 0-2,-9 0 186,4 0 321,-6 0 801,0 0 0,-6 0-819,-3 0-348,-3 0-3716,-2 0 1,-5 6 3567,-3 3 0,-4 3 0,-1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6:57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133 494 7153,'0'-11'0,"0"-6"0,0 15-652,0-14 1,0 11 662,0-7 0,0 7 68,0-11 1,0 11 425,0-7-361,0 7 0,-2-5-31,-4 4 0,4 1 106,-4-7-4,4 8 0,2-7 314,0 5-359,0 4 1,0-9 114,0 5 120,0 4 465,0-7-197,0 9 688,0 0-1183,0 9 1,-7 3-26,1 14 1,0-3 129,6 8 1,-3 1-112,-3 6 1,4 6-125,-4 0 1,4 9 59,2-2 1,-7 3 2,1 3 0,0 4-31,6-4 0,-7 11-26,1-11 1,0-2 52,6-5 0,0-1-11,0 1 1,0-1-154,0-5 0,0-4 31,0 4 1,0-4 33,0-2 1,0 6 12,0 1 1,0-1-92,0-6 1,-2-7 56,-5 1 0,5-7-13,-4 7 1,4-7 42,2 7 1,-2-7-13,-5 7 0,5-9-61,-4 2 0,4-4 130,2-2-34,0 9 1,0-7-38,0 4 0,0-10 13,0-3 14,0-7 0,0 3-354,0-8 1369,0 0-920,8 0-36,-6 0 0,15 0 26,-4 0-50,4 0 1,8 0-6,0 0 1,0-6 21,-6-1 1,7-1-30,-1 2 0,9 1-5,-3-7 1,5 8-23,2-3 1,2-1 0,4 2 0,5-7 13,8 7 1,-7-1 2,1 7 0,0-6-2,5 0 1,1-1-54,0 7 1,0 0-10,0 0 0,0 0-58,0 0 1,2 0 111,4 0 0,-2 0-2,9 0 1,-7 0-28,6 0 1,-7-6 4,1 0 1,-2-1-13,2 7 1,-2-2 18,9-4 1,-9 2 5,2-9 1,5 7-24,1-7 1,-4 2-60,-1-1 0,1-3 8,-2 9 1,0-7-10,-6 7 1,0-7 23,0 7 0,0-7-5,0 7 1,-7-3-6,1 3 1,0 4 17,6-4 1,-7-3-12,1 3 1,-7 0-60,7 6 0,-11 0 15,-2 0 0,-1 0 79,-5 0 0,-2 0 12,1 0 1,-8 0-48,3 0 1,-5 0-5,-2 0 0,0 0 37,0 0 0,0 0 14,0 0 1,-7 0-19,1 0 0,-7 0 15,7 0 140,-9 0-138,4 0 8,1 0 36,-7 0-17,6 0 0,-5 0-12,3 0 2,-4 0-4,15 0 1,-13 0-41,9 0 0,-7 6-131,7 0 1,-7 1-1,7-7 71,-1 0 0,7 0 27,0 0-34,0 0 94,0 0 0,0-3 6,0-3 0,-6 2-103,-1-9 124,-7 1 1,9-7 557,-7 0-435,-1 0 1,-4 0-117,4 0 0,-4 0-19,5 0 1,-5 0 5,-2 0 1,0-2-99,0-4 0,0 1 107,0-7 0,0-1-9,0-6 1,-2 0-78,-5 0 0,3-8-240,-8-5 0,7-3 134,-1-3 0,4 0 120,2 0 1,0 6 56,0 1 0,0 8 138,0-3 1,-2 5-64,-4 2 0,3 7-63,-3-1 0,4 9-19,2-2 0,0 4 36,0 2 1,0 0 95,0 0 1,-2 0-147,-4 0 0,3 0-27,-3 0 1,4-2 15,2-4 0,0 3-10,0-3 0,0 2 95,0-2 0,0 4-62,0-5 0,0 12 5,0 1 63,-8 0 1,6-6 119,-5 0-216,5 9 3,-6-7 1,6 13 235,-5-9-103,-3 9 0,8-7 5,-5 5-82,-3 4 1,6-9 53,-9 5-42,9 4 1,-7-13-118,5 9 90,4-9 1,-13 11-17,9-9 0,-3 7 43,3-7 1,4 7 52,-5-7-92,-3 9 0,1-6 21,-3 3 35,-5 5-59,6-6 0,-8 8 26,0 0-17,1 0 0,-1 0-25,0 0 1,0 0 52,0 0 0,0 0 9,0 0 1,0 0 105,0 0 1,0 0-128,0 0 1,0 0 17,0 0 0,-6 0 39,-1 0 0,-7 0 47,1 0 0,3 0-32,-3 0 1,0 6-10,-6 0 0,0 3-7,0-3 1,-2-2 11,-4 9 0,4-7-70,-4 7 1,4-9 46,2 2 0,0 3 9,0-3 0,-2 3-31,-4-3 0,4-4-23,-5 4 1,5-3 21,2-3 0,-6 0-15,0 0 1,0 6-5,6 0 0,-2 1 7,-5-7 0,10 0 8,-10 0 1,16 0-1,-9 0 0,4 0-27,-4 0 1,7 0-99,-1 0 1,3 0-112,-3 0 0,-2-3 105,9-3 1,-9 4 36,3-4 0,1 4 27,-1 2 0,-1-7 1,-6 1 0,6 0 15,1 6 1,1 0 5,-1 0 0,-5 0-27,4 0 0,3 2 82,-3 4 0,7-4 131,-7 4 0,9-1-179,-2 1 0,2-4-4,-3 4 1,5-3-14,-4-3 1,4 6-4,2 0 1,0 0 9,0-6 0,0 0-9,0 0 1,-6 0 10,-1 0 1,1 0-37,6 0 0,-6 0-35,0 0 1,-7 0 83,7 0 1,-7 0 5,7 0 1,-3 0-29,3 0 0,2 0 2,-9 0 1,9 3-15,-2 3 0,-3-4 0,3 4 1,0-4 18,6-2 1,0 0-53,0 0 0,0 0-34,0 0 0,0 3 73,0 3 1,0-4 1,0 4 0,7-4-19,-1-2 14,0 0 1,-6 0-16,0 0 23,0 0 31,0 0-21,0 0-431,9 0 63,1 0 0,12 0-294,3 0 1,7-8-494,12-5 1,6-4-1000,14-1 0,5-8 2144,13 1 0,5-9 0,8 5 0</inkml:trace>
  <inkml:trace contextRef="#ctx0" brushRef="#br0" timeOffset="664">1480 627 8243,'0'-19'125,"-2"8"0,-2 3 1,-5 1 1009,-1 1-864,6 0-297,-5 6 167,9 8 0,0-4 533,0 9-441,0 0 1,0 12-32,0 0 0,0 3 51,0-3 0,0 4 149,0 9 0,-2 7-156,-4-1 1,2 0 4,-9-6 0,0 6-98,-6 1 1,7 5-205,-1-6 0,0 3 63,-6-3 0,0-4 108,0 4 1,3-12 24,3-7 0,-2-4-162,9-2 1,-7-6-1233,7 0-115,0-9 263,6 4 0,6-23 642,0-4 0,11-12-219,2-1 678,0-4 0,17-10 0,-7-2 0</inkml:trace>
  <inkml:trace contextRef="#ctx0" brushRef="#br0" timeOffset="1236">1992 854 8058,'-10'0'157,"-7"0"67,15 0 41,-7 0-530,9 0 311,0 0 326,-8 0 872,6 0-856,-15 0 0,13 7-214,-9-1 1,7 2 40,-7-1 0,2-3 619,-1 8-719,-5 1 0,9 6 120,-5 0 1,2-6 258,5-1-412,4 1 0,-6 6-851,8 0 672,0 0 0,0 0-15,0 0 1,0-7 104,0 1-134,0 0 1,6 6 68,0 0 0,9-7 64,-2 1 1,-3-7-9,3 7 0,-7-3 10,7 3 1,-3 4 111,3-4 0,2-3-104,-9 3 0,2-3 4,-1 3 1,-5 4 204,4-4 0,-4-3 47,-2 3 0,0-7 10,0 7 0,-2-7-122,-4 7 0,-3-7-11,-3 7 0,-5-9 20,4 2 1,-4-4-194,-2-2 0,-2 0-135,-4 0 1,2 0-311,-9 0 0,1 0 106,-7 0 0,0 0-137,0 0 1,6 0 14,1 0 0,7 2 108,-1 5 1,4-5-172,2 4 163,9 5 0,3-9-393,14 4 1,5-4 791,14-2 0,11-8 0,12-3 0</inkml:trace>
  <inkml:trace contextRef="#ctx0" brushRef="#br0" timeOffset="1822">2732 949 8220,'-17'11'-78,"4"14"1,-18-10-14,12 16 1,-4-5 0,10 5-14,-4 3 65,7-7 1,-5 7 404,9-9 1,-1 9-141,7-2 1,-2-3-250,-4 3 0,4-7 194,-5 7 1,-1-7 196,2 7 0,-3-9-98,3 2 0,4-10 176,-5-3 1,-1-5-6,2 5-85,-1-7-109,7 3 0,0-10-69,0-4 1,0-11-652,0-9 0,0-7 270,0 1 0,0-4-3,0-2 1,0-6 91,0 0 1,0-7 55,0 7 1,7-15 29,-1 2 0,7-4-23,-7 4 1,7 2 7,-7 5 1,9-3 127,-3 9 0,5-1 216,2 8 1,-6 1-144,-1 4 0,1-2 26,6 9 0,0 0-86,0 6 0,0 0 8,0 0 0,0 6-57,0 1 1,0 7 56,0-1 0,0 4 9,0 2 1,0 2-97,0 4 1,-7 5 125,1 8 0,-3 0 11,3 0 1,4 6 142,-4 0 0,-5 9-145,-2-2 1,-4 1-26,-2-1 1,0 4 213,0-4 0,-8 3-24,-5 3 0,-3-6-87,-3 0 0,-3-9 89,-3 2 0,-2-2-258,-5 2 0,-4-6-293,5 0 0,-3 0-322,2-6 0,-3-2 230,3 1 1,2-8-246,-1 3 0,1-5-967,-1-2 1,3 0-237,9 0 1770,9 0 0,-7 8 0,6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0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19 7532,'0'-10'33,"-8"1"22,5 9-104,-5 0 301,8 0 859,0 0-789,0 9-115,0-7-91,0 15 1,0-13 238,0 8 138,0-7-181,0 3-7,0-8-206,0 0-102,0-8 30,0 6 0,0-9 18,0 5-36,8 4 82,-5-7-23,5 9 1,-8-2 274,0-4-177,0 4 177,0-7 1,0 9 1005,0 0-1233,0 9 0,0 1-40,0 9 1,-6 6 25,-1 1 1,-5 7 17,5-1 1,-5 4-47,5 2 1,-5 0-5,5 0 0,-7 8-7,1 5 1,-4 1-11,-2-1 1,0 6 33,0 0 1,0 0-17,0 6 0,0-4-83,0-2 1,0 0 71,0-1 1,1 1-4,-1 0 0,2-2 18,4-4 0,-4-5-2,5-8 0,1 6-69,-2 0 0,9-6-7,-2-6 1,-3-9-81,3 2 126,0-3 1,8-6-3,4-3 0,-2-5-88,9-8 0,0 0-142,6 0 0,0-2 190,0-4 1,0 2 51,0-9 1,6 1-68,0-7 0,7 0 11,-7 0 1,9 6-63,-3 0 0,3 1 77,-2-7 0,1 0 17,-7 0 1,5 6-85,-5 1 1,-1 1-355,-6-2 353,8-4 0,-6 9 33,5-5-81,-5 5 54,-2 8 0,-7 0 462,1 0-109,-9 0 1,5 8-185,-9 5 0,0 4 79,0 2 1,-7 2 179,1 4 1,-7-2-224,7 9 1,-9-7-171,3 7 0,1 0 111,-2 5 0,1-1-20,-7-4 1,6 4-115,0-5 0,3 5 52,-3 2 1,-4 6 13,5 1 1,-3-1-9,2-6 1,-3 2 92,3 4 1,-2-4-59,2 4 1,-3-1 1,3 1 1,-2-4 69,3 4 0,-5 2-64,4-1 0,-4 5-124,-2-5 0,7 5 122,-1-6 0,0 7-7,-6-7 1,7 3-15,-1-3 1,7-4-18,-7 4 1,3-4-5,-3-2 1,-2 0-3,9 0 0,-3 0-6,3 0 0,2 0-1,-9 0 1,7-7-51,-7 1 1,7 0 66,-7 5 0,7-1-7,-7-4 0,7 4 3,-7-5 0,7 5 130,-7 2 1,3-6-113,-3-1 0,-2-5 5,9 5 1,-6 1-37,5 6 0,-1-7 3,1 1 0,5-7-90,-4 7 1,-2-7 110,1 7 1,1-3-6,6 3 1,-2 2-23,-4-9 1,3 9-92,-3-3 0,-2-3 109,1-3 0,1 2 12,6-1 0,-2 1-39,-4-2 1,3-4 7,-3 5 1,4-5-19,2-2 1,0-7 25,0 1 0,0 0 16,0 6-5,0 0 1,-2-3 29,-4-3-13,3 4 1,-5-13 48,8 9-2,0-9 17,0 13-104,0-15 4,0 6 40,0-8-20,0 9 0,0-5 104,0 9-110,-8-9 1,6 6 9,-5-3 47,5-5 9,2 15-654,0-15 214,0 6-417,0-8-2291,0 0 1766,9-17 1,7-4-1516,10-17 2811,7-8 0,5-19 0,11-13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3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95 134 8501,'0'-19'1114,"0"0"-576,0 0-60,0 0 168,9 8 312,-7-6-396,6 15 67,-8-6 553,0 8-771,0 8 1,0 3-149,0 8 0,0 0 11,0 0 0,0 6-31,0 0 1,0 7-39,0-7 1,0 9 63,0-2 0,0 3-30,0 3 0,0 0-52,0 0 1,-6 0-125,0 0 0,-3 8 30,3 5 0,2 4-48,-9 2 1,7 0 146,-7-1 0,9 1-26,-3 0 1,-1 6-237,2 1 1,-1-1 81,7-6 1,0 0 88,0 0 0,0 0-73,0-1 0,-6-1-187,0-4 1,-1 1 118,7-7 1,0 5 41,0-5 1,0-8-33,0-5 0,7-7-14,-1 7 0,0-9-76,-6 2 0,3-6 33,3-6 67,-4 4-86,6-7 225,1 9-129,-7 0 0,6-6-6,-8 0 44,0-9 0,0 6 60,0-3-167,0-5 106,0 6 13,0-8-613,0 0 1,2 7 520,5-1 0,-3 0 54,9-6 0,-7 7 36,7-1 0,-7 2-161,7-1 39,-9-5 49,13 6 44,-15 1-35,15-7-31,-15 6 65,6 1 4,-8-7 0,0 8 172,0-3 1,0-3-118,0 8 0,0-5-50,0 5 0,0 1 71,0 6 1,-6 0 170,-1 0 0,-7 0-215,1 0 0,3 0 6,-3 0 0,7 0-2,-7 0 1,7-2-102,-7-5 0,7 5-22,-7-4 1,9 4 151,-3 2-54,5 0 1,-4 0-39,0-1 1,-1 1-95,7 0 1,0-6 82,0 0 18,0-1 1,0 7 7,0 0 0,0-6 2,0 0-284,0-9 258,0 13-2,0-15-109,0 6 58,0-8 121,0 0-18,9-8 0,-5-1-16,9-3 0,-7-3 13,7 9 0,-7-7-14,7 7 1,-7-1-9,7 7 1,-1 0 66,7 0-51,0 0 0,6 0 156,1 0 0,1 2-34,-2 5 0,5-3-43,8 9 0,0-9 10,0 2 1,8 3 8,5-3 0,12 0-82,6-6 1,5 0 56,2 0 1,6 0-263,0 0 0,9 0 203,-2 0 0,3-6-299,3 0 0,-45 2 0,1 1 141,0 3 1,-1 0 0,1 0 0,0 0-161,43 0 0,5 0 161,-4 0 0,4 0 9,-10 0 1,1-6-109,-1 0 0,-1-1 87,-12 7 0,4 0-8,-10 0 1,2-6 83,-3 0 0,-6-1 383,-12 7 0,4 0-113,-5 0 1,3 0-88,-2 0 1,1 0-93,-7 0 0,1 0 17,-2 0 1,-4 2 263,4 5 1,-10-5-283,-2 4 0,-3 3-1,3-3 1,4 0-45,-5-6 0,-3 0-136,-3 0 1,2 7 81,-1-1 1,-1 0 41,-6-6 1,-6 0 4,-1 0 15,1 0 0,0 0 438,-1 0-264,-8-8-151,5 6 1,-3-9 70,0 5 1,1 2 207,-7-9-223,8 9-25,-6-13 1,9 8-51,-5-3-21,-4-5 1,13 6-46,-9-8 1,3 0 82,-3 1 0,5-1-20,8 0 1,-3-9-73,-3-3 1,10-7-209,-4-7 1,7 1 140,-1-13 1,-2 2-54,9-14 0,-7-1 80,7-6 0,-7-8-492,6-4 0,-5-7 569,-10 44 1,-1 1 0,9-45 78,1 0 0,2 0-157,-1 7 0,1 3-3,-2 3 0,-4 13 197,5 5 0,-5-1 124,-2 2 0,-7 6-6,1 6 0,-9 7-185,2-6 0,-3 7-42,-3-1 1,0 6-3,0 7 0,0-3-20,0 9 0,-7-7 405,1 7 1,-9-1-320,2 7 1,1 7 347,-7-1 1,8 9-214,-14-2 1,12-3 84,-12 3 1,15 0-76,-9 6 0,4 0-11,-4 0 1,0 0-98,0 0 0,0 2 0,0 4 1,0-4 53,0 4 0,4-3-49,-4-3 1,5 0-177,-12 0 1,3 0 146,-2 0 1,2 0 42,-9 0 0,0 0 43,-5 0 0,-1 0 6,0 0 0,-7 0-23,1 0 0,-9 0-27,3 0 1,-5 0 8,-2 0 0,-6 0 21,0 0 1,-9 0-1,3 0 0,-5-3-194,-2-3 1,2 4 128,5-4 0,-5 4 42,4 2 1,3-7-16,-3 1 0,7-3-75,-6 3 1,5 4 2,-5-4 0,-1-3 61,-6 3 0,1 0-57,-1 6 1,6-7-221,1 1 1,-1 0 148,-6 6 1,0 0 116,0 0 1,1-7 56,-1 1 1,0 0 207,0 6 0,6 0-229,1 0 1,6 0-37,-7 0 0,7 0 134,-7 0 1,9 0-95,-2 0 0,-2-7-560,1 1 0,1-2 283,6 1 0,3 5 67,3-4 0,0-3 2,13 3 0,-8 0-111,15 6 1,-7-6 77,12-1-1,1 1-309,6 6 253,0 0 40,0-9 1,11 7-1959,8-4 0,10 4 588,15 2 0,13 0-1303,13 0 2838,12 0 0,13 8 0,10 3 0</inkml:trace>
  <inkml:trace contextRef="#ctx0" brushRef="#br0" timeOffset="587">1252 930 8435,'11'-19'0,"-5"0"1458,-4 0 56,-2 9-440,0 1-557,0 9 0,0 9 211,0 3 1,0 12-258,0 1 0,0 11-179,0 2 0,0 8 26,0 11 1,-8 0 253,-5 0 1,-4 6-221,-2 0 0,0 7-137,0-7 0,0 4-107,0-10 1,0 2-243,0-14 1,7-1-169,-1-6 1,9-9-607,-2-3 0,4-12 399,2-1-39,0-9 1,14 2-1922,5-12 1,13-13 2468,-1-12 0,5-5 0,2-2 0</inkml:trace>
  <inkml:trace contextRef="#ctx0" brushRef="#br0" timeOffset="988">1973 1158 7971,'19'-9'-573,"-9"5"458,-3-8 115,-5 7 0,-4-3 298,-5 8 1,3 0 568,-8 0 0,-1 0-170,-6 0 1,0 0-93,0 0 0,-6 0 62,-1 0 1,-1 0-127,2 0 0,4 6 64,-5 1 1,5 5-249,2-5 0,3 7-95,3-1 1,2-3-17,5 3 1,4 0-65,-4 6 0,3-7-373,3 1 0,0 0 113,0 6 1,9 0 38,4 0 0,10 0 90,2-1 0,2 8-41,-1-1 0,-5 0-161,4-6 1,-4 7 107,-2-1 1,0 7 70,0-7 1,-6 6 57,-1-5 0,-7 7 241,1-1 0,-4-2-3,-2 1 1,-2-6 80,-4 7 1,-5-9-133,-8 3 0,0-5 84,0-2 1,-8 0-252,-5-1 0,3-7 146,-3-5 0,2 3 15,-1-3 1,-3 0-419,9-6 1,-7-8-2181,7-5 0,0-1 823,6 1 0,0-4-1475,0 4 2214,8-3 1,5-3-535,12 0 1303,13 8 0,11-6 0,8 7 0</inkml:trace>
  <inkml:trace contextRef="#ctx0" brushRef="#br0" timeOffset="1469">2485 1329 8760,'-10'19'2433,"-7"6"-1833,4 0 0,5 9-158,1-3 0,-1 5-66,2 2 0,-3 6 161,3 1 0,-3 1 9,-3-2 0,-3-6-212,9 0 1,-7-2-92,7-11 1,-1 1 273,7-7-449,0-9-261,0 7 1,0-17-277,0 0 0,0-11 131,0-14 1,0-6-345,0-14 1,7-3 180,-1-9 0,2-8 124,-1-5 1,-5 5 148,4 1 0,3 8 153,-3 5 1,7-2 497,-7 9 0,9 2-231,-3 10 0,5-4 37,2 5 0,6 1-93,1-1 1,7-1-6,-1-6 1,2 9 16,-3 3 0,3 5 146,-9 2 0,7 2-207,-7 5 1,1 3 21,-8 9 1,1 3-20,0 3 1,-6 6 78,0 14 0,-9 3 159,2 9 0,-4 0 19,-2 0 0,-8 0 184,-5 0 0,-4 2 191,-2 4 0,-8-4-241,-5 5 0,-3-5-193,-3-2 0,0-7 26,0 1 1,2-15-116,4 2 0,3-13-414,4 0-316,4-4 1,-7-2-107,9 0 0,7-2-901,-1-4 0,9-5-540,-3-8 0,5 0 1053,2 0 0,0 0 568,0 1 1,0 5 456,0 0 0,9 1 0,1-7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153 209 8292,'-19'-6'0,"-2"-3"0,-3-1 0,-1-5 24,0 6 0,12-5 192,1 7 0,7-7-116,-1 1 0,4 2 74,2-1 1,2 1 55,4-1 0,7-5-25,12 4 0,-2 5-208,9 1 1,6-1 177,6 2 1,3-1-14,-3 7 1,4 0-43,9 0 1,2 0-3,5 0 0,-1 2-219,13 5 1,-1-5 203,20 4 1,0-4-265,-38-2 0,0 0 1,-5 0-1,1 0 207,7 0 1,0 0 0,3 0 0,1 0-91,5 0 1,1 0-1,4 0 1,-1 0 37,0 0 1,0 0 0,2 1 0,2 0-274,1 3 0,2-1 1,1-2-1,2 0 289,5 2 1,1 0 0,0 1 0,1 1-407,2-3 1,0 2 0,1 2 0,1 1 339,-2-4 0,-1 0 1,1 3-1,0 0 65,2-2 1,1-1 0,1 4 0,0 1-11,-29-4 0,1 0 1,0 0-1,0 0 0,0-1 1,0 1-16,30 2 0,0 0 0,-2 0 0,0 1-11,-1 3 0,-1-1 1,-1-2-1,0-1 6,5 0 1,0 0 0,-6 0 0,-1 1-2,-2 2 0,-1 1 0,-1-3 0,-1-1-181,0 0 0,-1 0 1,-7-1-1,0 1 188,-2 0 0,-1 0 0,-2 3 0,0-1 20,0-1 0,-1-1 1,-5-1-1,-1 0 16,-5 2 0,-2-1 1,-5-1-1,0 1-36,-3 0 1,-1 0 0,42 9 368,-9-9 1,-3 7-210,-17-7 0,-8 7-29,-11-7 1,-6 3 1483,-6-3-1457,-5-4 1350,-8 7-947,-9-1 0,-5-6 157,-18 4 1,-2-1-518,-16 1 0,-9 4 32,-11 9 0,-6 3-396,-6 3 0,-5 4 96,-7 9 0,-1 0-187,0 0 1,-6 0 365,-1 0 1,-7 0-372,1 0 0,-1 0 423,1 0 1,3 0-104,4 0 0,6-1-6,0 1 0,2-2 85,11-4 1,2-5 13,10-8 0,5-2-80,8-4 1,8 1-1,5-7 1,10-1 42,3-6 1,8 2-415,-3 5 1,7-5 582,7 4 0,3 2-262,9-1 0,8-1-99,5-6 0,6 0 18,6 0 1,0 0 206,13 0 0,-2 0-119,15 0 1,-7 0 19,6 0 1,9 0-270,11 0 0,-1 0 315,7 0 0,-4 0-31,-41 0 0,1 0 0,1 0 0,-1 0-35,0 0 0,-1 0 1,8-1-1,0 0 2,-1-2 1,0 0 0,3 2-1,0 0 30,0-3 1,0 1 0,-1 2 0,0 0 6,4 1 1,1 0 0,-1 0 0,0 0-310,4 0 0,-1 0 1,0 0-1,1 0 253,-1 0 1,1 0 0,2 0 0,1 0-3,-1 0 1,1 0 0,3 0-1,1 0-6,-1 0 1,0 0 0,1 1-1,1 0 3,1 2 1,0 1-1,-1-3 1,0 0 11,-3 1 1,1 2 0,1 0 0,0 0-9,-5-1 0,1 1 0,3 2 0,1 0-28,-1-2 0,0-1 0,-2 1 0,1 0 18,1 0 1,-1-2-1,-2-1 1,-1 1 24,4 0 0,0 2 1,-4 0-1,-1 0 3,2-1 1,-1 1 0,-4 3 0,-2 0-12,1 0 0,-1-1 0,0-1 0,0 1 2,4 0 0,-1 0 1,-3 0-1,-2 1-4,0 2 0,-1 1 0,-2-4 0,0 0-182,-2 1 0,1-1 1,3-3-1,0 0 191,1 4 0,-1-1 0,-1-3 0,0-2 4,-6 2 0,1 1 0,2 0 0,0 0 35,-2-1 1,-1 0 0,0 4 0,0-1-26,1-2 0,-1-2 1,46 5-134,-48-7 1,-1 0 0,47 2 137,-2 4 0,0-4 5,0 4 0,-3-3 15,-3-3 0,-3 0-8,-3 0 0,-5 0-1,4 0 0,-6 0 177,-7 0 1,-1 0-285,-5 0 1,-4 0 86,4 0 1,-12 0 463,-7 0 1,-4 0-476,-2 0 1,-9 0 413,-3 0 0,-5 0-544,-2 0 318,-9 0 1,5 2-198,-9 4-75,1-4-698,-7 7 115,0-9 268,0 8 0,0 5-328,0 12 0,0-2 716,0 9 0,-26 16 0,-5 11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3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702 114 8128,'0'-19'-21,"0"0"1,0 6 73,0 1 0,0 5 303,0-5 0,-2 7 218,-5-1 533,5-4-239,-6 8 15,8-7-352,0 9-333,0 0 1,0 9 99,0 3 1,6 7 133,1 6 1,-1 5-190,-6 8 1,6 8-5,1 5 0,-1 12 23,-6 7 0,0 5-8,0 8 1,0 5-347,0-38 0,0 1 0,-1 2 1,0 0 207,-2 3 1,-1 1 0,3-3 0,0 0 0,-1-1 0,-2 1 0,0 4 0,0 0-12,1 5 0,-1 1 0,-2-2 0,0 0 3,3 1 1,-1 1 0,-3-1 0,0 2 4,1 4 1,-1 1 0,-4-1 0,-1-1-280,0 5 0,-2 0 1,-1-5-1,-1 1 197,3 0 1,1 1 0,-1-4 0,0-2 48,3-4 1,1 0 0,0 4 0,-1-1-150,1-6 0,-1 0 0,4 1 0,0 0 132,-1-4 1,1-1 0,4-1 0,0-1-261,-4 44 1,3-2 260,3-5 0,0-5-176,0-14 0,7-4 109,-1-8 0,2-2-175,-1-4 0,-5-11 523,4-9 1,3-7-695,-3 1-87,0-13-404,-6-3 805,0-9 0,-2-9-538,-4-3 0,2-7-489,-9-6 1,9-5-377,-3-8 0,-1-8 706,2-5 0,-1-4-555,7-2 1287,0-8 0,9-2 0,1-9 0</inkml:trace>
  <inkml:trace contextRef="#ctx0" brushRef="#br0" timeOffset="1266">778 209 8342,'-11'-11'1695,"3"-6"-1218,8 15 1,0-8 119,0 3-282,0 5 0,2-6 121,4 8 0,5 0-122,8 0 0,8 0 79,5 0 0,4 2-176,2 4 0,8-2-16,4 9 0,14-2-39,5 1 1,13-3-540,7-9 0,8 0 432,-44 0 0,1 0 0,0 0 0,0 0-52,5 0 1,2 0 0,0-1-1,0 0-181,-1-2 0,0-1 1,4 0-1,1 0 94,-1-2 1,-2-1 0,-4-1 0,-2 1-52,-2 4 1,0 0-1,43-3 35,-9 6 0,-8 0-39,-17 0 0,-2 0 77,-16 0 1,-1 8 1,-6 5 0,-9-3 120,-3 3 1,-5-7-97,-2 7 0,-2-7 165,-5 7 1,-1-9 581,-5 3-119,-4-5-136,7-2-253,-9 0 0,0-2-9,0-5 1,0 3 158,0-9-166,0 9 0,-3-11 27,-3 9 1,2 0 21,-9 6-221,9 0 248,-13 0-220,7 0 1,-3 2-186,0 4 0,7 3 206,-7 3 1,9 5-14,-2-4 1,4 4 37,2 2 0,0 0 16,0 0 0,0 2 74,0 4 1,0-2-95,0 9 0,0-7 76,0 7 0,6 5-29,0 8 1,1 7 3,-7-1 1,0 4-3,0 2 0,0 8-2,0 5 1,0 5-245,0 8 0,-7-3 248,1 8 0,-2 3 59,4-41 0,1 1 1,-1 48-304,-2-45 0,0 0 1,2-2-1,1 1 254,-3 0 1,0 1-1,3 2 1,1 0-40,-1-2 0,0 0 1,-1 4-1,0 2 50,1 0 1,-1 0-1,-3 1 1,0 0-58,0-1 0,1 0 1,1-2-1,-1 0 8,0 2 0,0 0 0,0 1 0,1 0-36,-1-1 0,0 0 1,0 1-1,1-1-1,1-3 1,2-1 0,1-2 0,0 0-71,-3 0 1,1-1-1,2-2 1,0-1 67,1 4 0,0 0 1,0 45-221,0-48 0,0-1 0,-2 45 213,-4-7 0,4 3-268,-5-9 0,5-6-19,2-6 1,-6-9-16,-1 2 1,1 0 146,6-6 1,-2 2 49,-4-15 0,4 1-154,-5-7 1,5 0 511,2-1 1,-6-5-458,0 0 0,-1-9 226,7 2 0,0-10-345,0-2 1,0-7 6,0 7-62,0-9 448,0 4 555,0-8-613,0 0-157,0-8 194,0-3 1,0-1-121,0-1 1,0 7-7,0-7 2,0 9 1,-2-11-145,-4 9 0,2-3 70,-9 3 0,7 4-30,-7-5 0,0 3 6,-6-2 0,0 4 51,0-5 1,-6 3 47,0-2 1,-7 2-59,7-9 0,-15 7 119,2-7 0,-6 7-156,-1-7 1,3 3-2,-8-3 1,-3-4 70,-10 4 1,2-3-3,-9-3 0,1 6-68,-7 0 0,-2 7-267,-4-7 1,2 9 304,-9-2 1,-2 4 14,41 2 0,-1 0 0,-46 0 54,47 0 0,-1 0 1,0 0-1,-1 0 0,1 0 0,1 0 1,-3-3-1,0-1 106,-41-2 1,41-1 0,0-1-49,-42-4 1,5-3 141,8 2 1,12-10-155,7 4 1,0-4-1,6 4 0,6 0 3,19 0 1,5 0 27,8 0 0,2 7-245,5-1 0,3 7-4,9-7 429,0 9 0,11-5-1113,8 9 1,8-6-246,11 0 1,2-1-666,4 7 0,13 0 260,13 0 1208,3-8 0,12 6 1,1-7-1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4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1158 76 8115,'-2'-12'505,"-5"-1"1,-3 9 5,-9-2 1,0 1-227,0-1 1,-2 4 78,-4-4 0,-5 1 218,-8-1 0,7 4-69,-1-4 1,0 3-148,-6 3 0,0 0 34,1 0 0,5 3-162,0 3 0,3-2 125,-3 9 0,-1-1-136,7 7 1,-5 2-111,5 5 0,1-5 50,6 4 0,2-4-113,5-2 0,1 0 69,5 0 0,4 2 16,-5 4 1,5-3-152,2 3 0,0-4-48,0-2 0,6 6 42,1 0 1,8 3 76,-3-3 1,-1-4-8,1 4 0,1 3 20,6-3 1,-6 7 5,-1-7 0,-5 7 150,5-7 0,-8 0 32,3-6 0,-5 6 62,-2 1 0,0-1 14,0-6 0,-2 0 16,-5 0 1,-3-2-168,-9-5 0,-2 3-190,-4-8 1,1-1 176,-7-6 1,1 0 64,-1 0 0,-5-2-1597,4-5 0,-4 1 688,-2-13 1,7 4-1121,-1-10 0,7 4 449,-7 2 1,16 0-19,-3 0 0,12 6 445,1 1 916,4 8 0,10-13 0,3 6 0</inkml:trace>
  <inkml:trace contextRef="#ctx0" brushRef="#br0" timeOffset="601">1291 513 8196,'0'12'-1140,"0"1"0,-7 0 2276,1 5 1,-9 4-266,3 3 1,-5-2-213,-2 9 0,-2-3-148,-5 3 1,5 4 84,-4-5 0,-2 5-40,1 2 0,7-9-163,7-3 1,5-5-241,-5-2-9,8-9-166,-5-1 0,11-9 156,5 0 1,3-9-126,9-3 0,8-14-112,5-5 1,4-7-369,2-6 0,0 4-22,0-5 1,6 5 232,0 2 1,-2 0 259,-10 0 1,2 9-12,-9 4 1,2 6 43,-1 6 1,-12-2-36,5 9 212,-12 0 1,1 8 40,-8 4 0,0 5 281,0 8 0,-6 6 41,-1 0 1,-9 9-189,-3-3 1,0 5-87,-7 2 0,5 0-1,2 0 0,0-6 120,0-1 1,3-7 87,3 1-386,-4-4-58,15-2-528,-6-9 124,8-1 0,8-9 203,5 0 1,10-9-37,2-3 0,2-1-110,-1-6 1,3 4-152,9-10 0,-2 2 71,-4-2 0,3 1-44,-3-7 0,4 8 232,2-3 0,-7 7 152,1 7 1,-15-3 624,2 9-432,-4-1 133,4 7 1,-9 2-159,-4 5 0,-3 10 678,-3 8 0,-9 2-298,-4-1 1,-3-3-249,-3 8 1,0-1-400,0 2 0,0 1-595,0-7 1,6-1 617,0-6 0,7-2 142,-6-5-5380,7 5 3973,-3-15 0,16 7-833,5-9 2199,12 0 0,-4-9 0,7-1 0</inkml:trace>
  <inkml:trace contextRef="#ctx0" brushRef="#br0" timeOffset="1002">2258 778 8114,'19'-19'-587,"0"9"692,-9-7 1,5 13 180,-9-9 327,1 9 0,-7-7-26,0 5 0,-2 4-105,-5-5 1,3 5-53,-9 2 0,7 0 91,-6 0 1,-1 0-174,-6 0 1,0 0 80,0 0 1,0 9 205,0 3 1,0-1-199,0 2 0,0 5 106,0 8 1,0-1-136,0-6 0,7 2-141,-1 4 0,9-4 12,-3 5-362,5-5 0,2-2 169,0 0 0,9-9-40,3-3 1,5-5-526,2-2 1,2-9 268,5-3 0,-3-7 87,8-7 1,-7 5-313,1-4 0,-4-2-1389,-2 1 1055,0 1 375,0 6 359,-9 9 539,-1 1 188,-9 18 0,0 1-380,0 9 0,-2 6-74,-5 1 0,3-1-53,-9-6 1,9 6-2437,-2 0 1389,-5 1 1,9-7-104,-4 0 1,12-9 78,7-3 0,6-7-532,6-7 1,-2-3 1417,9-9 0,-9-9 0,5-1 0</inkml:trace>
  <inkml:trace contextRef="#ctx0" brushRef="#br0" timeOffset="1199">2675 778 8114,'11'-13'508,"-5"1"904,-4 8-169,-2-5-472,0 9 0,-6 2 5,0 5 1,-3-3-295,3 8 1,2 1-181,-9 6 1,7 0-96,-7 0 1,7 0-150,-7 0 1,2 0 4,-1 0 1,-3 0-313,9 0-1699,-1 0 1501,7 0 1,2-9-319,5-3 1,3-5-104,9-2 0,2-11-339,5-8 1,3-8 359,9-11 847,0 0 0,8-17 0,3-4 0</inkml:trace>
  <inkml:trace contextRef="#ctx0" brushRef="#br0" timeOffset="1506">3206 209 8114,'0'-10'1649,"-2"3"-997,-4 14 0,-5 9 274,-8 10 0,0 7-142,0-1 1,0 10-310,0 2 0,0 9 31,1-2 0,-1 6-269,0 6 1,0-2-64,0 8 0,2-9-246,4-4 1,3-1-455,3-11 1,5 1 577,-4-7 398,4-9-2348,2-1 1,-7-20 798,1-8 1,0-17 149,6-15 0,-7-5 532,1-8 0,-7-1 341,7-5 0,-6-1 170,5 7 1,1 3 483,6 11 0,0-3-130,0 9 0,0-1 1635,0 7-1415,0 9 1,2-5-189,4 9 0,-1-1-379,7 7 0,7 0 70,6 0 1,7 0-899,-7 0 1,7 0-166,-7 0 1,3 7-2011,-3-1 2902,-4 9 0,6-5 0,-8 9 0</inkml:trace>
  <inkml:trace contextRef="#ctx0" brushRef="#br0" timeOffset="2213">589 1745 8168,'-19'0'541,"0"9"158,0 3 0,-2 14-190,-4 5 1,4 14-77,-5 5 0,-1 1-138,2 6 1,-7-3-71,7 16 0,-9-3-36,2 3 1,-4 2 295,-1-9 1,1 2-132,4-2 1,-2-12-73,9 0 1,2-11 224,10-9-257,-4-3-355,15-18 33,-6-1 1,10-26-237,4-9 1,7-16 49,12-8 1,5-7-151,8-6 1,2-5-17,4-8 1,-4 3 156,4 3 1,3-4 81,-3 5 1,0 3 102,-6 3 0,0 6-3,0 7 0,-6 3-59,-1 9 1,-8 3 151,3 3 1,-7-2-30,-7 9 1,5 6 118,-4 6 1,-3 7 46,3-7 1,-7 9 169,7-2 1,-7 4-331,7 2 1,-7 2 210,7 4 0,-7 5 223,7 8 0,-7 2-88,7 4 0,-7-2 41,7 9 1,-9-7-77,2 7 0,-2-7 90,3 7 1,-5-7-122,4 6 0,-10-7-9,-2 1 1,-11 2 191,-2-1 1,0-7-344,-6-7 1,1-5-299,-1 5 0,2-8-163,-9 3 1,9-5-540,-2-2 1,-2-9 143,1-3 1,7 1-617,7-1 0,7-1-766,-1-6 1219,4 0 914,10 0 0,11 0 0,11 0 0</inkml:trace>
  <inkml:trace contextRef="#ctx0" brushRef="#br0" timeOffset="2583">1404 1442 8656,'-8'10'1703,"4"7"-1121,-9-4 1,7 4-148,-7 2 1,1 0 0,-7 2 509,0 4-610,0 5 0,0 1-45,0 1 0,0 2 29,0 10 1,0-4 305,0 4 0,0-4-287,0-2 0,2-6-306,4-1 1,5-14 167,8 2-225,0-4-303,0-5 0,8-10 279,5-12 0,10-13-794,2-7 1,16-10 305,-4-3 0,6 1 148,-5 6 1,-7 7 126,1-1 1,-7 11 53,7 2 27,-9 0 339,4 17 0,-14 2 450,0 13 1,-9 3-355,2 3 0,-12 3 287,-7 3 1,-4 2-408,-2 5 1,0 4-389,0-5 0,0 3 65,0-2 0,0 3-285,0-3 1,9-2-252,4 1 0,4-8-682,2 3 1,8-12 55,5-1 0,6-9 1351,6 3 0,4-14 0,9-3 0</inkml:trace>
  <inkml:trace contextRef="#ctx0" brushRef="#br0" timeOffset="2829">1689 1954 7987,'10'-8'131,"-1"5"729,-9-5 220,0 8 0,-9 0-219,-3 0 1,1 8-313,-1 5 0,5 4-28,-5 2 1,7 0-187,-1 0 1,4 6 9,2 0 1,2-1-201,4-12 0,5 5-142,8-4 0,2-5-139,4-1 1,-4-5 186,5-2 0,-5-9-94,-2-3 1,-2-7-221,-5-7 1,3 5-178,-9-4 0,1-2 68,-7 1 0,0 1-508,0 6-20,-9 0-286,-1 0-648,-9 9 1272,8 1 1,3 11-11,8 5 0,2-3-89,4 8 661,5-7 0,8 3 0,0-8 0</inkml:trace>
  <inkml:trace contextRef="#ctx0" brushRef="#br0" timeOffset="3346">2087 1878 6946,'0'13'1826,"0"-1"0,0-5-1100,0 5 1,-6 1-221,0 6 1,-7 0-18,7 0 1,-1-6-164,7-1 0,0 1-87,0 6 1,0-6-36,0-1-153,0-8-160,0 13 1,9-15-47,3 5 1,-1-12-330,2-1 1,6-9 135,6 3 0,0-5-257,-6-2 0,0 2 333,0 4 1,0-1 10,0 7 0,-6 1 277,-1 6 218,1-8 435,6 5-350,0 3 0,-9 11 216,-3 8 0,-5 0-241,-2 0 0,0 0 462,0 0-540,0 8 1,0-6 21,0 5 0,0-12-210,0-1 0,0-7-14,0 7-352,8-9 147,3 5 0,8-9-274,0 0 1,0-7 200,0 1 1,0-15-113,0 2 0,4-4-158,-4 4 0,4-7 126,-11 1 1,3 0 280,-2 6 0,2 0 181,-9 0 217,0 0 0,-6 6-293,0 1 0,-8 8-78,-5-3 0,-4 14 1000,-2 5 0,-6 3 459,0-2 1,0 10 182,6-4 0,2 4-764,4-4 0,-2 2 346,9 4 1,0-4-618,6 5 1,0-5-413,0-2 0,2 0-74,4 0 1,11 0-287,8-1 1,7-7-452,-7-5 1,9-4-908,-3-2 1,3-2-1442,-2-4 0,2 2 586,-9-9 2478,9 1 0,-13-16 0,6-1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2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38 835 8228,'-2'-19'69,"-2"0"0,-4 0 1,-1 0-1,1 0 1,4 0-1,1 0 771,3 0 1,0 0-467,0 0-92,0 1 1,3-10 13,3-3 1,11 1-1,8-2 0,7 1 148,-7-7 1,11 0-141,2 0 0,2 0-45,10 0 0,-1 7 21,1-1 1,7 7-32,0-7 1,0 9-70,6-2 1,3 3-247,-3 3 0,8 1 2,-1-1 1,-3 6-43,3 0 1,-9 9 128,2-2 1,-4 4 22,-2 2 0,-8 8 9,-5 5 1,2 1-23,-1-1 0,-7 6 256,-7 0 0,-1 0-153,1 6 1,3-4-47,-9-2 0,-6-6-52,-6 0 0,0-3-277,5 3-174,-7 4-692,6-15 560,-15 6 0,13-10 193,-9-4 1,0-5-1083,-6-8 0,0 0 343,0 0 0,0-6 1091,0 0 0,-16-9 0,-6 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3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228 646 8374,'-28'-19'-14,"-3"0"1,3 0 197,3 0 1,4 0 79,2 0 0,0-2 33,0-5 1,2 3 203,5-8 0,3-1-37,9-6 0,0 7-109,0-1 0,2 7-30,5-7 1,9 7 122,10-7 0,7 7-96,-1-7 1,12 9-33,7-2 0,-1 6-149,7 6 0,-4-2 126,10 9 0,3 0-33,-3 6 0,8-7-74,-1 1 1,6 0-550,6 6 0,-4 0 253,4 0 0,-4 0-70,-2 0 1,-9 2 202,-3 4 1,-7-2-2,-7 9 0,-3-7 220,-10 7 0,-7 0-116,-5 6 0,-10-7-77,-2 1 1,-9 0 49,2 6 1,-4 0 135,-2-1-93,0 1 0,-8 0-285,-5 0 0,-4 0 12,-2 0 1,0-6-219,0 0 0,1-9-2358,-1 2 1938,0 5 0,6-9-2464,0 4 3229,9-4 0,-4 7 0,8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2.633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378 968 7604,'-38'0'-827,"9"0"0,-7 0 1845,4 0 1,3 0-230,-3 0 1,7-6-110,-7-1 0,9-5-299,-2 5 0,4-8-134,2 3 1,6 1 199,0-1 1,9-1-2,-2-6 0,6-2-419,6-4 0,7-1 178,12-12 0,0 3-118,13-16 1,-2 7 94,15-7 1,-7 1 67,6-7 1,1 2-73,6 4 1,6-1-178,0 7 1,1 3 119,-7 11 1,-1 3-13,1 9 1,-2 2-118,-4 5 1,1 3 131,-7 9 0,5 0-88,-6 0 0,1 7 32,-7-1 0,6 11-12,0 2 1,0 0-30,-6 6 0,0-4 2,0-2 0,-6 4-74,-1-4 1,-7 9-198,1-16 1,-6 9-1059,-6-8 933,3 4 0,-11 0-1522,7-5 1238,-8-3 1,3-9 11,-14 0 1,-3 0 62,-9 0 1,4-9-249,-4-3 0,4-5 824,-10-2 0,-4-8 0,-1-3 0</inkml:trace>
  <inkml:trace contextRef="#ctx0" brushRef="#br0" timeOffset="1619">2578 1 12171,'11'0'1755,"-3"0"1,-8 8-1150,0 5 0,0-3-229,0 3 0,0 6-64,0 6 0,-2 7-84,-4-7 1,-3 9 24,-3-3 0,-5 5-211,4 2 0,-4 6 116,-2 1 0,0-1-222,0-6 1,0 6 79,0 0 1,0 1 122,0-8 1,7-5-196,-1 0 1,9-9-212,-2 2 0,4-4 120,2-2 0,0-6-30,0-1 1,0-5 295,0 5 1,8-7-79,5 1 1,-3-4 225,3-2 0,6 0-46,6 0 1,9 0-119,-3 0 0,-3-6-6,-3-1 1,2-1 22,-1 2 0,5 4 39,-5-5 0,-1 5-4,-6 2 1,0 0-82,0 0 0,0 0 50,0 0 0,0 0 61,0 0-200,0 0 0,-7 2-704,1 5 406,-9-5 0,7 6-386,-5-8-364,-4 9-789,7-7-1333,-9 6 1480,0-8-205,0 0 1018,8 0 891,-6 0 0,15-8 0,-7-3 0</inkml:trace>
  <inkml:trace contextRef="#ctx0" brushRef="#br0" timeOffset="1902">3280 323 6808,'10'0'1322,"1"-2"-578,-5-4 1,-2 3 56,9-3 38,-9 4 989,13 2-1226,-6 0 1,-1 8 57,-3 5 0,-5 6-218,-2 6 1,0-1 9,0 7 0,-7 3-329,1 10 0,-9-4 132,3 4 1,-7-4-416,-7-2 1,5 0-182,-4 0 1,10-8-263,3-5 0,5-6-581,-5-6-1083,7 4 1284,-3-15 509,8 6 1,2-16-947,4-5 0,-1-6 133,7-6 1287,-7 4 0,11-15 0,-5 6 0</inkml:trace>
  <inkml:trace contextRef="#ctx0" brushRef="#br0" timeOffset="2073">3109 266 8340,'-10'-8'0,"-7"6"1261,15-15-659,-7 15 1,9-9 53,0 5 0,9 4-320,3-5 1,5 5-61,2 2 1,6 0 85,1 0 0,7 0-105,-1 0 0,4 0-482,2 0 1,6 0 250,0 0 1,1 7-1274,-8-1 0,-5 6 176,0-5 0,-3 5 1071,3-5 0,-5 8 0,-8-5 0</inkml:trace>
  <inkml:trace contextRef="#ctx0" brushRef="#br1" timeOffset="2310">3887 285 11585,'0'13'326,"0"-1"0,0 1 56,0 6 0,-2 0 377,-5 0 0,3 8-46,-8 5 0,1 4-185,-2 2 0,-10 2-414,4 4 0,-6 2 153,0 5 1,4-5-253,-5-8 0,5 0 67,2 0 1,9-6-2525,3-1 1892,5-8 1,4-4-1017,5-12 0,5-5 467,14-2 0,-5-11 178,4-8 0,2-2 96,-1-10 825,-1-1 0,2-14 0,3-3 0</inkml:trace>
  <inkml:trace contextRef="#ctx0" brushRef="#br0" timeOffset="2518">3830 342 8165,'2'-11'1467,"4"5"1,5 4-837,8 2 1,6 0-199,0 0 1,3-6-173,-3-1 1,-2 1 72,9 6 1,-1-2 61,7-4 0,0 3-312,0-3 1,0 4-205,0 2 1,0 0-812,0 0 0,-6 0 547,-1 0 0,-8 0 257,3 0 1,-7 2-4,-7 4 1,-3-1-1450,-9 7 1,-9 1 16,-3 6 1562,-5 0 0,-19 0 0,-4 0 0</inkml:trace>
  <inkml:trace contextRef="#ctx0" brushRef="#br0" timeOffset="2738">3754 664 10872,'30'0'1500,"5"-6"-1081,-3 0 0,6-1-125,6 7 0,-6-6-117,0 0 1,6-1-47,-6 7 1,4 0-179,-4 0 1,0 0 72,0 0 1,0 7-285,0-1 1,-8 9-1008,-5-2 1,-6 3 595,-7 3 1,-3 2-592,-9 5 0,-9-5 1260,-3 4 0,-14 5 0,-3-1 0</inkml:trace>
  <inkml:trace contextRef="#ctx0" brushRef="#br0" timeOffset="2930">3659 1006 12959,'28'0'786,"3"0"1,5-7-595,2 1 1,6 0-129,0 6 1,9 0-5,-2 0 1,4-6-179,1-1 0,-5 1-439,0 6 0,-3 0 557,3 0 0,3 8 0,-5 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7:57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228 152 8107,'0'-19'-384,"0"6"727,0 1 703,0 8-615,-9-5 1,1 11 58,-5 5 0,3 3 13,3 9 1,5 2-139,-4 4 1,4 5-87,2 8 1,0 8 16,0 5 0,0 6-17,0 6 0,-2-2-10,-5 9 0,5-1-51,-4 7 1,-2 0 66,1 0 1,-5 2-403,5 4 0,-7-2 336,1 8 0,-4-1-24,-2 1 0,6 5-41,1-4 1,1-9-154,-1 2 1,3-15 110,9 9 1,0-6-204,0-1 0,0-5-38,0-14 0,0 3 100,0-9 1,9-2-144,3-10 0,3 2 0,-2-9 1,4 0 106,-5-6 0,-1-6 236,1-1 1,-5-7-375,5 1 425,-7-4 350,3-2-234,-8 0-292,0 0 58,0-8 147,0 5 287,0-5-507,0 8 0,0 2-274,0 4 184,0-3 1,2 11 50,4-7 1,5 5 25,8-5 0,-4 5-19,4-5 1,-5 5-59,12-5 0,1 1 58,-2-2 1,7-4 4,-7 5 0,15-5-38,-2-2 1,4 0 1,-4 0 1,2 0-66,5 0 0,-3-2 81,8-5 0,-8 3 11,3-8 1,-5 7 1,-2-1 1,-2-2-160,-5 1 0,3 1 130,-9 6 1,7 0-2,-7 0 1,0-2 51,-6-5 1,-6 5 124,0-4 0,-9 2 407,2-2-176,5 3-115,-9-13 292,6 13-88,-8-5-148,0 8-506,0 0 100,0-8 0,7 3-25,-1-7 0,2 5 132,-1-5 1,-3-1-15,8-6 1,-7 0-278,1 0 1,2-8 40,-1-5 1,5 3 52,-5-3 1,-1 0 15,-6-5 0,6-3-54,1-5 0,-1 3 59,-6-8 1,0 3-22,0-10 0,6 9 8,1-15 1,-1 8 45,-6-8 0,2 1 97,4-1 1,-1 8-104,7-8 0,-8 8 17,3-8 0,1 6 42,-1 7 0,5-5 143,-5 4 0,-1 3-158,-6-3 0,0 7 1,0-7 1,6 3 181,0-3 0,1-1 10,-7 7 1,0-5-8,0 6 1,-2-1-112,-5 7 0,5 3 231,-4 3 0,2-2 8,-3 9 0,5 0-8,-4 6 0,4 0-6,2 0 56,-9 0-56,7 0 0,-12 6-89,7 1 0,-1 5-120,2-5 1,1 7 237,-7-1-288,-1 4 1,-4 0 30,5-4 39,-5 3 1,6-5 18,-8 8 0,7 0 29,-1 0-31,0 0 1,-6-2 32,0-4-47,0 4 1,0-9 14,0 5 1,0 4-12,0-5 0,-6-1 16,0 1 1,0-1-7,6 2 0,-7 4 34,1-5 0,-2-1 8,1 2 1,5-3 104,-4 3 0,-5 4-132,-1-5 1,1 5 79,-1 2 0,5-6-58,-5 0 1,6-1-161,-7 7 0,9 0 88,-3 0 1,5-6-30,2 0-738,9-1-235,1 7 0,12 0-893,3 0 1,13 0 915,12 0 0,5 2-1860,2 5 2834,9 3 0,-7 9 0,6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07.1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323 683 7322,'-2'-10'0,"-4"3"0,4 5 0,-7 2 0,9 0 0,0 0 0,-8-8-1508,6 6 1511,-7-7 1,9 7 74,0-4-54,0 4 3,-8-7-24,6 9 25,-7 0-60,9 0 67,0 0 365,0-8-134,0 6 73,0-7 17,0 1-202,0 6-52,0-15 0,0 13 146,0-9 918,0 9-367,0-13-262,0 15 0,0-9 381,0 5-140,0 4 9,0-7-295,0 9 554,0 0-547,0 9 0,0 3-86,0 14 1,0-5-172,0 4 0,0 2-21,0-1 0,0 7 15,0-1 1,2-2-134,5 1 0,-5-6 90,4 7 0,-4-9-222,-2 3 1,0-12 125,0-1-221,9 0 1,-7-1 5,4 1 260,-4-9-356,-2 5-468,0-9-1675,0 0-679,0-9 2007,0-1 1,0-11-431,0-5 1039,0 14 0,0-20-55,0 13 1,-6-4 0,0 4 474,1 0 0,1-2 0,-2-4 0,4 3 0,-15-13 0,6 5 0</inkml:trace>
  <inkml:trace contextRef="#ctx0" brushRef="#br0" timeOffset="555">20 361 7777,'-11'0'-855,"3"-9"879,8-1 0,0-3 127,0 0-76,0 1 1,0-7 366,0 0-361,0 0 0,0 0 267,0 0 0,0 6 20,0 1 1,0 5 88,0-5 1,0 5-39,0-5 1,0 5-139,0-5 1,0 5-4,0-5 0,8 1-7,5-1 0,4-5-83,2 4 1,0 3 72,0-3 0,6 9-102,0-3 1,9 3 35,-2-2 1,3 4 1,3-5 1,0 5 24,0 2 0,-2 2-22,-4 5 0,1-5 28,-7 4 1,5 5-9,-6 1 1,7 5-21,-7 2 1,1 2 19,-7 4 1,-2 3 9,-5 3 0,3 5-95,-9-4 0,7 2 5,-7-3 0,7 5-66,-7-4 1,0 4 108,-6 1 1,0-5-173,0 0 1,0-3 86,0 3 1,0 4-80,0-5 1,-2 3 54,-4-2 0,2 3-48,-9-3 0,1 4 32,-7 2 0,0 0 8,0 0 1,0-7 18,0 1 1,0-3-3,0 3 1,0-7 9,0-12 0,0 2-10,0-9 1,0 0-282,0-6 209,0 0 0,0 0-408,0 0 0,0-2-107,0-4-25,9-5-825,-7-8 571,15 0-1069,-7 0 1259,9 0 1,0 7-410,0-1 1,2 9 395,5-2 0,-3 1-375,9-1 0,-1 4 91,7-4 890,0 4 0,0 10 0,0 3 0</inkml:trace>
  <inkml:trace contextRef="#ctx0" brushRef="#br0" timeOffset="1044">987 626 8236,'-8'11'0,"-3"-3"565,-8 1 149,9-7-116,-7 6-340,15-8 0,-7 2-12,9 5 0,0-3 4,0 8 1,2-5 93,5 5 0,-5 1-78,4 6 0,5 0-16,1 0 0,-1 0 84,1 0 0,-5-7 222,5 1 0,-1 0-210,2 6 1,3-2 230,-3-5-545,4 5 1,2-8 139,0 3 1,0-3-231,0-9 0,0 0 115,0 0 1,0-9-106,0-3 0,6-14-28,0-5 1,3-1-388,-3-6 0,-4 11 155,4-11 1,-4 6-7,-2 1 1,0 3 256,0 9 1,-6 9-149,0 3-57,-9-3 119,4 8 0,-8 2 1009,0 12 0,0 5-423,0 2 1,-2 9 159,-4 3 0,2 5-170,-9 2 0,7 2-3,-7 4 0,0 3-117,-6 3 1,0 11-61,0-4 0,-6 4-97,0-4 1,-7-2 108,7-4 1,0 1-543,6-8 1,2-6 204,4-6 0,3-15 232,3 2-1215,5-13 0,-4 3-1581,12-9 0,-2-3 1764,9-3 0,0-11 417,6-8 1,0-7-898,0 7 0,0-9 77,0 3 1275,-1-5 0,1-2 0,0 0 0</inkml:trace>
  <inkml:trace contextRef="#ctx0" brushRef="#br0" timeOffset="1440">1651 759 8236,'0'-11'0,"0"-5"0,2 11 0,4-7 0,-4 5 893,5-5 0,-3 7-281,2-1 1,-2 4 290,9 2-589,-9 0 1,11 8 127,-9 5 1,3 6-114,-3 6 1,-4-1-64,5 7 0,-5-1 120,-2 1 1,0 3 220,0-9 0,0 7-289,0-7 1,0 0-69,0-6 0,0-6 282,0 0 0,0-9-282,0 4 0,8-10 16,5-4 0,4-11-1882,2-8 0,2-9 735,4 2 1,-4-3 393,4-3 1,3 0 262,-3 0 1,2 8 28,-1 5 1,-7 4 240,0 2 0,0 6-65,-7 1 1,-1 8-120,1-3 0,-7 7 197,1 7 1,2 3 312,-1 9 1,-1 8 61,-6 5 0,-2 4 205,-4 2 1,1-7-418,-7 1 0,8 0-367,-3 6 0,-1-9-1021,1-4 1,1-4 107,6-2 792,0 0 1,2-8-1191,5-5 1456,3-4 0,9-10 0,0-3 0</inkml:trace>
  <inkml:trace contextRef="#ctx0" brushRef="#br0" timeOffset="2075">2504 228 8236,'11'-28'-82,"-1"7"714,-3-4 1,-5 4-161,4 2 1,-2 6 148,3 1-356,-5 8 1,8-11 64,-3 8 1,-5 3-65,4 11 0,-4 12 222,-2 12 1,0 5-122,0 2 1,0 8 27,0 5 0,-6 4 86,0 2 1,-7-1-160,7 1 0,-9 0-56,2 0 0,3-8-1,-3-5 1,7 0 57,-7-6 0,9 2 4,-2-15-1941,3 1 483,3-7 424,0-9 1,0-3 412,0-14 1,7-10 25,-1-8 0,3-11-534,-3-2 0,-4 0 251,4-6 0,-4 2 240,-2-2 1,0 2-6,0-9 0,0 9 215,0-2 1,2 4 154,5 2 1,-5 0 103,4 0 1,-2 2 77,3 4 1,-5-1-153,4 7 0,3 1 552,-3 6 1,2 6 51,-1 1-331,-5 8 0,8-5-73,-3 9 1,-3 0-16,9 0 0,-7 6 4,6 1 0,-1 7-55,2-1 0,4 6-105,-5 6 0,5-4 65,2 5 0,-2 1 36,-4-2 0,3 7-32,-3-7 0,2 7-3,-3-7 0,3 7 86,-9-7 1,7 9 137,-7-3 0,1 5-181,-7 2 1,-2 0 41,-5 0 1,-3 2 18,-9 4 1,0-1-121,0 7 1,-8-8-287,-5 3 1,2-8 105,-1-5 0,8-5 163,-3-8 1,5-2 87,2-4-1946,0-5 416,0-8 0,9-8-885,3-5 0,14-10 447,5-2 1,7 0 1733,7 6 0,3-9 0,9-1 0</inkml:trace>
  <inkml:trace contextRef="#ctx0" brushRef="#br0" timeOffset="2549">3035 835 8218,'0'19'276,"-8"-9"-134,6 7 1528,-7-6-407,9 8-780,0 0 1,3-7-188,3 1 1,-2-9-211,9 2 45,-1-12 1,14-13 116,-1-12 1,0-12 15,-6-1 0,0-9 0,0 3 0,6-5-517,1-2 1,5-6-776,-5 0 0,5 2 729,-5 10 0,1-2 199,-2 9 0,-10 6 207,4 7 1,-6 14-185,-1-2 50,5 12 0,-15 1 90,5 12 0,-5 7 476,-2 12 0,0 5-163,0 8 0,-7 0 18,1 0 0,-2 6-78,1 0 0,3 9 77,-9-3 1,9 5-106,-2 2 1,2-2 1,-3-5 0,5 3 68,-4-9 1,4-6-105,2-6 0,6-15-487,0 2 68,9-4 108,-4-5 0,8-16-41,0-13 1,0-19-224,0 0 0,6-13 22,0 1 1,3-5 121,-3-2 1,-2 0 45,9 0 0,-7 9-20,7 4 0,-9 4-196,2 2 0,-4 8-544,-2 5-169,-8 4 470,5 10 379,-13 3 0,5 16-984,-8 5 1,0-3-179,0 3 1373,0 0 0,8 14 0,3 3 0</inkml:trace>
  <inkml:trace contextRef="#ctx0" brushRef="#br0" timeOffset="2951">4344 209 8150,'0'-11'437,"-2"3"23,-4 8 1,1 0-137,-7 0 1,-1 0 158,-6 0-95,0 8 1,0 1 638,0 3 0,2 5-425,5-4 0,-5-3-67,4 3 1,5-7-163,2 7 1,1-7-133,-1 7 1,4-7 30,-4 7 0,3 0-31,3 6 1,3-7-223,3 1 1,4 0 177,9 6 1,0-1-165,0 1 1,0 0 78,0 0 0,0 0-90,0 0 1,0-2-62,0-4 0,-2 4 24,-4-5 0,1 5 670,-7 2 0,-1 0-213,-6 0 1,0 0-170,0 0 1,0 2 117,0 4 1,-8-4 185,-5 5 0,-6-5-380,-6-2 0,2-2-205,-9-5 1,7 5-155,-7-4 0,3-5-417,-3-1 1,5-5-900,8-2 0,0 0 742,0 0 0,6 0-63,0 0-188,9 0 241,-4 0 746,8 0 0,8 0 0,3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11.6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361 418 8206,'-2'-13'44,"-4"0"119,4 9 848,-7-13-687,9 7 0,0-9 170,0 0 311,0 8 525,0-6-635,0 15-493,0-6 0,0 18 268,0 9 1,0 9-90,0 10 0,-6 10-268,0 9 0,-9 2 79,2 11 1,-2-3 54,3 3 0,-3-5-116,9-8 0,-7-9-571,7-4 0,-1-10-482,7-2 65,0-9 0,3 2-308,3-12 0,-2-5 521,9-8 0,-1-17-245,7-8 0,0-9 357,0-3 0,-2-8 228,-4 1 0,2-7 87,-9 7 1,0 0 216,-6 6 0,0 0 0,0 0 0</inkml:trace>
  <inkml:trace contextRef="#ctx0" brushRef="#br0" timeOffset="330">285 531 6999,'-27'-19'-1056,"6"3"980,-4 3 1,-3-4 75,3 4 0,-2 3 838,1-3 1,5 1-253,-4-7 0,10 0-209,3 0 1,1 0-77,-2 0 1,5 0 30,8 0 0,0-7 390,0 1-475,0 0 1,6 6 86,1 0 0,5 6-87,-5 1 1,5 5-1,-6-5 0,9 8 62,-2-3 0,4 5-62,2 2 1,2 0-41,4 0 1,-2 0-49,9 0 1,-7 9-106,7 3 1,-7 5 105,7 2 1,-7 0-64,7 0 1,-9 0 75,2 0 0,-4 2-26,-2 4 0,-2-2-61,-4 9 0,1-7-65,-7 7 1,-1-3 145,-6 3 1,-2 4 128,-4-5 0,-5 5-156,-8 2 0,2-6 12,5-1 0,-5-7-56,4 1 1,-4-12 249,-2-7 31,0 4-493,0-7 1,2 3-2055,5-12 1,3-5-809,9-8 1420,0 0 0,9 0 663,3 0 1,12 2 894,1 5 0,9-5 0,-5 6 0</inkml:trace>
  <inkml:trace contextRef="#ctx0" brushRef="#br0" timeOffset="654">797 569 8055,'-8'11'-452,"-2"6"452,-9-5 0,0 5 411,0 2 1,2 0 832,4 0 0,-2 6-671,9 1 1,0 7-93,6-1 0,0-3-141,0 3 0,0-2-93,0 1 1,8 3-146,5-9 1,10-2 86,2-10 0,3 2 58,-3-9 0,-2 0-36,9-6 1,-3-8-224,3-5 1,2-10-15,-9-2 0,6-9-62,-5 3 0,-1-12-91,-6-1 0,-8 0 115,-5 6 1,2 6 35,-1 1 1,-3 1 68,-10-1 0,-5 3-20,-8 9 1,-2 7-20,-4-1 0,-5 2-141,-8-1 1,0 3 10,0 9 0,7 7-215,-1-1 1,9 9-1434,-2-3 1309,4 5 1,10 2-761,5 0 1,4-6 561,2-1 0,8-5 665,5 5 0,12 1 0,4 6 0</inkml:trace>
  <inkml:trace contextRef="#ctx0" brushRef="#br0" timeOffset="904">1385 531 8206,'0'19'844,"0"0"-458,0 0 0,0 0 559,0 0 1,0 6-366,0 1 1,0 7-236,0-1 0,0 2-98,0-3 1,0 3 726,0-9-38,0 1-858,0-7-38,0-9 64,0-1-459,0-26 0,3-4 205,3-17 0,-4 6-210,4 1 1,-1 1 130,1-2 0,-2-1 47,9 7 1,-7 1-350,7 6 0,-7 2-1361,7 5 1,-1-3 1891,7 9 0,0-18 0,0 3 0</inkml:trace>
  <inkml:trace contextRef="#ctx0" brushRef="#br0" timeOffset="1287">1879 95 8206,'-19'9'456,"0"1"1,2 3-188,4-1 1,-2 7-156,9 7 0,0 7 366,6-1 0,0 4 677,0 2 0,0 8-764,0 5 1,0 3-193,0 3 1,0 0-153,0 0 0,0-2 129,0-4 1,0 1-705,0-8 1,0-1 322,0-12 1,0-3 164,0-9 1,0-7-1060,0 1-549,0-9 1,-7-4 877,1-13 0,-9-6 290,3-6 0,1 2 516,-1-9 0,-3-6-89,-11-6 1,8-6 462,-1 5 1,0 3-333,6 11 1,5-3-91,1 9 922,-3-1 1172,8 7 0,-5 9-1137,14 3 1,-3 5-365,8 2 0,1 0-152,6 0 0,6 0-146,1 0 1,5 0-12,-6 0 0,9 2-31,-2 5 1,-3-5-373,3 4 0,-3-4-397,3-2 1,2 0-1456,-9 0 1,9 0 658,-3 0 1,-3 0 1321,-3 0 0,5 9 0,-1 1 0</inkml:trace>
  <inkml:trace contextRef="#ctx0" brushRef="#br0" timeOffset="2557">2922 247 8153,'-9'-19'0,"-1"0"0,-3 0 0,0 0 0,-1 0 862,-12 0-379,5 0 1,-8 2 13,4 5 1,4-3-64,-5 8 1,5 1-188,2 6 1,0 2 9,0 5 0,0 3 57,0 9 0,0 6-73,0 1 1,0 16 15,0 2 1,7 9 51,-1 4 0,1 16 147,-7 10 1,0 7-478,0 5 0,-7 0 68,1 0 1,0-3 194,6-3 0,0-13 15,0-13 0,8-8-1022,5-11 0,-2-2 91,1-16 426,1-1-236,6-15 0,2-5-990,4-18 0,-1-8 741,7-17 1,-5-8 505,5-5 0,-1-4-61,1-2 0,3-4 31,-9 4 0,9-2 297,-2 15 1,4 2-104,2 10 0,-7-1-194,1 7 0,0 1 203,6 6 811,0 0 0,-3 6-203,-3 1-394,4 8 0,-7-5 5,9 9 1,-6 0 27,0 0-6,-1 9 0,7-5-79,0 8 0,-6-5-41,0 5 0,-7-7 122,6 1 1,-5 2 596,5-1 1,-7 7-294,1-1 1,2 4-11,-1 2 1,-1 0 25,-6 0 0,0 2-190,0 4 1,0-4-275,0 5 0,0-5 181,0-2 25,0 0 0,0-7 250,0 1-1299,0-9 290,0 4 1,2-16-351,5-5 1,-3-6-30,8-6 1,-7 2-106,1-9 1,2 7 443,-1-7 1,5 9-164,-5-2 456,7-5 0,-9 9-91,7-4 577,-8 12-127,13-3 1,-12 14 117,7-5 1,-6 5 2,7 2 1,-7 0 158,7 0 1,-7 6 2,7 1 1,0-1-112,6-6 0,6 0-135,0 0 1,7 0 69,-7 0 0,9-6-66,-3-1 1,3-7-70,-2 1 1,2-2-14,-9 3 0,-2-5 181,-10 4-8,4-4-338,-15-2 1,6 0 52,-8 0 1,-6 7 81,-1-1 0,-7 9 82,1-2 0,-4 3 87,-2 3 1,0 0 53,0 0-19,0 0 0,0 9-59,0 3 1,2 5 36,5 2 1,-3 7 69,9-1 0,-3 9-138,3-3 1,4 5 27,-4 2 1,3-2-12,3-5 0,0 5-232,0-4 0,3-5-28,3-1 0,4-5-178,9-2 0,0-7-284,0 1 0,2-9 269,5 2 0,1-10-109,5-2 1,1-15 112,-7 2 0,5-11-14,-5 5 0,5-7-162,-5 7 0,-1-2-106,-6 1 0,0 12 371,0-5 1,0 12 208,0 1 1,-7 4 340,1 2 1,-9 8-284,2 5 1,-3 6 112,-3 6 0,0 3-82,0 3 0,0 3 23,0-9 1,0 7 176,0-7-1458,0 1 66,0-8 385,0-7 0,2-13 371,4-17 1,-2-2-19,9-11 0,-9 1 95,2-7 0,-3-2 257,-3-5 0,-3-3 0,-3-9 0,2 0 0,-9 0 0,3 2 730,-3 5 1,-2 4-27,9 8 1,-7 8 299,7 5 0,0 4 515,6 2-565,-9 8-50,7-6-328,-6 15-326,8-6 1,0 16-356,0 5 1,8-3-1851,5 3 0,4 0 549,2 6 1406,8 0 0,-6 0 0,6 0 0</inkml:trace>
  <inkml:trace contextRef="#ctx0" brushRef="#br0" timeOffset="3324">4325 437 8092,'-19'0'0,"0"0"0,0 0 0,0 0 20,0 0 0,0 0 470,0 0 0,1-3 697,-1-3 1,0 4-397,0-4 0,0 4-315,0 2 0,0 6-180,0 0 0,2 9-61,4-2 1,3 1-116,3-1 0,5 4 177,-4-5-449,4 5 0,4 2 60,4 0 1,-1-6-92,7 0 0,1-7 8,6 7 1,2-7 68,4 6 1,-4 1 267,4 6 0,-1 6-93,1 1 0,-4 7-50,4-1 1,-4 4 49,-2 2 1,-2 0 194,-4 0 1,-5 2-68,-8 4 1,0-4-47,0 4 1,-2 3-201,-4-3 0,-5 0 103,-8-6 0,-2-2-133,-4-5 1,4-5 87,-4-14 0,-5 3 36,-1-9 1,-3-1-53,2-12 1,-2-5-618,9-14 0,-6-3 32,5-9 0,1 0-189,6 0 0,8 2 71,5 5 1,4-5 247,2 4 1,8 5 172,5 2 0,12 4 58,7 2 0,4 0-427,2 0 1,0 0 180,0 0 1,6 0 476,0 0 0,3 0 0,-3 0 0,-4-2 0,4-5 0,2 5 0,-1-4 0,-1 4 0,-6 2 0,-6 0 0,-1 0 0,-8 0 0,3 0 0,-12 9 0,-1 3 29,-9-3 1542,13 8-972,-15-7 1,4 9-53,-12 0 1,2 0-19,-9 0 1,1 0-125,-7 0 0,6 0-37,0 0 0,1 7-96,-7-1 0,0 9-26,0-3 0,6-1 102,1 1 0,1 1 167,-2 6 1,3-6-292,4-1 1,3 1-305,-3 6 1,6 0 184,6 0 0,-1 0 21,7 0-384,1 0 1,6-2 120,0-5 0,2-3 60,4-9 1,-4-2-140,5-5 0,1-3-787,-2-9 0,1 0 397,-7 0 0,-3 0-503,-3 0 778,4 0 1,-15 6-162,4 1 426,-4 7-255,-2-3 75,0 8 0,0 2-130,0 4 376,0-3 0,0 5 0,0-8 0</inkml:trace>
  <inkml:trace contextRef="#ctx0" brushRef="#br0" timeOffset="4256">5065 38 8047,'10'-19'1402,"-1"9"-773,-9 1 1,0 11 129,0 5-457,0 3 1,-2 11 443,-5 5-315,5-5-257,-6 15 0,2-5 86,-1 13 0,-1-1 87,2 7 58,3 1-452,-5 6 278,0-9 268,5 7-221,-5-15 1,8 4-346,0-12 0,0-5 201,0-8-671,0 0 470,0-8 1,8-3 62,5-8 1,4-2-32,2-4 1,2 1-280,4-7 0,-4 5 5,5-5 0,1 8 18,-2-3 0,1 5 314,-7 2 1,0 2-137,0 5 0,0-3 357,-1 8 1,-5 7-96,0 7 1,-9 1-177,2-2 1,-4-1 99,-2 7 1,0-1 450,0 1 1,-8 5-250,-5-4 0,-10-3-154,-2 3 1,-7-9-647,7 2 0,-2-12 290,1-7 0,5-4-665,-4-2 1,4-2 444,2-4 1,0-5 147,0-8 0,8 0-151,5 1 0,4-1-207,2 0 0,8 2 263,5 4 1,4-4 195,2 5 1,0 3 88,0 3 1,6-3 154,0 3 1,3-2-226,-3 1 1,2 5-43,5-4 0,4-3 949,-4 3 1,3-9-360,3 3 1,2-1 101,5-6 0,-5 4-150,4-10 1,-4-2-21,-2 1 0,-2-5-203,-5 5 1,3-5-169,-9 6 1,1-7 94,-7 7 0,-3-7 161,-3 7-113,-5 0 1,-8 6-34,0 0 298,-8 8 1,-2 3 29,-9 8 0,0 0 37,0 0 1,0 2-180,0 4 1,2 5 10,4 8 0,-4 6 277,5 0 1,-3 3-107,2-3 0,-1 4-157,7 9 0,-5-2 55,5-4 1,-1 10 115,1-4 0,5 4-212,-4-4 0,4-7-169,2 1 1,6-9 57,1 3 0,14-5-93,-2-2 0,4-3-519,-4-3 0,2-4 304,4-9 0,-2-3 102,9-3 0,0-4-272,5-9-1,1-15-636,0-4 1,-6-4 553,0 4 0,-1 0 255,7 0 1,-6 6-13,-1 1 0,-7 8-255,1-3 1279,-4 14-631,-2-5 0,-7 15-206,1-5 1,-9 7 356,3 7 1,-5 3 670,-2 9 0,0 0-496,0 0 0,0 2-87,0 4 1,0-1-99,0 7 0,0 1 125,0 6 1,-7-7-208,1 1 1,0-9 227,6 2 29,0-3-236,0-3-769,8-9 1,3-1 282,8-9 0,2-15 5,4-4 0,5-19-46,8 0 0,-1-6-206,1-1 0,0 7 454,0 1 1,0 1-65,0 10 0,-2 1-77,-4 6 0,-3 9 226,-4 3 448,-4 5 0,5 11-192,-14 3 1,3 11 107,-9 3 1,1 7-494,-7-1 1,-2 4 71,-5 2 1,5 0 123,-4 0 0,-3-9 66,3-4-3250,0-3 3065,6-3 0,8-9 0,3-1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17.92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266 77 8241,'0'-19'0,"0"0"409,0 8 834,0-6-568,0 15-425,0-6 1,0 10 125,0 4 371,-8 5-397,6 8 0,-15 10-45,4 9 0,-4 8-52,-2 11 1,0 0 0,0 0 0,0 8 122,0 5-1360,0-5 1074,0 9 0,0-9 62,0 5-126,9-5 0,-5-10 38,9-4 1,0-5-146,6-8 1,0-6 94,0-1-205,0-8 276,0 5 1,2-18-222,4-3 0,4-10 271,9-9 0,7-3-295,-1-17 0,9 7 147,-3-6 1,5 1-41,2-2 0,2-1 0,4 7 0,-1 1 90,7 6 0,-1-4-42,1 4 0,-1-4 28,-5 10 0,-8-4-27,8-2 0,-15 7-72,9-1 0,-12 9 65,-1-2 21,-4 3 56,-10 3 229,5 0 210,-13 0 1,-1 3-194,-9 3 1,-7 11-130,1 8 0,-4 2 87,-2-1 0,0 3 251,0 9 0,0-6-93,0-1 0,0 1-184,0 6 0,0 8 49,0 5 1,-2-3 16,-4 3 1,2-1-5,-9 7 0,9 0-64,-2 0 1,-1-2 44,8-4 1,-10-5-82,15-8 1,-8-2-633,9-5 235,3 5-240,1-15 410,8-2 6,0-10 1,4-14-1969,9-7 0,2-9 878,16-17 1,1-2 515,6-5 1,0 10 276,0-10 0,-7 16 312,1-9 0,-9 13 0,4-3 0</inkml:trace>
  <inkml:trace contextRef="#ctx0" brushRef="#br0" timeOffset="714">171 1423 8257,'-19'0'739,"7"0"328,-1 0 289,9 0-366,-13 0-454,15 0 1,-7 4-78,9 9 1,0 2-156,0 16 1,0 1-21,0 6 0,0 2-7,0 4 0,0-4 47,0 4 1,0 3-100,0-3 0,7-6-149,-1-6 1,7-7 57,-7 7 0,9-9-175,-3 2 1,-1-6 166,2-6 0,-1 1 16,7-7 0,6-1-183,1-6 0,7-8-133,-1-5 0,4-4-436,2-2 1,0 0 329,0 0 0,-2 2 136,-5 5 0,3-5-87,-9 4 1,0 3-13,-6-3 1,0 9 114,0-3 1,-8 3-104,-5-2-30,5 4 171,-9-7 706,6 9-419,1-8 1,-5-3-63,9-8 0,-7 1-127,6-1 0,-5 0 32,5 0 1,-5 0-169,5 0 1,-5 2 104,5 4 1,-7-4 56,1 5 70,-4 3 914,-2-8-420,0 15-297,0-6 0,-2 8-138,-4 0 0,1 0 48,-7 0 0,5-6-8,-5-1 1,-1 1-17,-6 6 0,0-2 20,0-5 0,-2 3-39,-4-8 0,2 7 134,-9-1 1,7-2-70,-7 1 0,1 1-42,-7 6 1,0 0 260,0 0 0,0 0 159,0 0 0,6 0-140,1 0 1,8 0 132,-3 0-38,-3 0-285,8 0-3166,-7 0 1729,18 0 1,3 0-332,14 0 1,12-8 220,12-5 0,5-4-2206,2-2 3472,0 0 0,0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38.85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18530 8991 7901,'-2'10'330,"-4"-3"1,-7-5 2159,-4-2-1624,7 0-553,1 0 0,9-2-56,0-5 1,0 3-24,0-8 0,0-3 19,0-11 1,3 3 71,3-8 1,-2 5 61,9-5 1,-7-1-110,7-6 0,-7 0-48,7 0 0,-7-2 16,7-4 1,-7 4-28,7-4 0,-3 2 6,3-3 1,-3 3 26,-3-8 0,-3 8-140,9-3 1,-9-1 69,2 2 0,2-7-181,-1 7 1,1-9-25,-1 3 1,-5 1-11,4-2 1,2 1 84,-1-7 0,-1 6-12,-6 1 0,6 1-107,1-1 1,5-3 81,-5 9 1,1-9 38,-2 3 0,-3 3-14,3 3 0,-2-2 136,2 1 0,-4-1-122,5 2 0,-5 4 4,-2-5 0,0-1 15,0 2 0,6 0 4,1 6 0,-1-7-43,-6 1 0,0 0-80,0 6 1,0 0-34,0 0 0,0 0 69,0 0 1,0 0-49,0 0 0,6 0 56,1 0 1,-1 1-12,-6-1 0,0 0-11,0 0 0,0 0 1,0 0 0,0-6-21,0-1 1,0 1 31,0 6 1,0-2 10,0-4 1,0 4-12,0-4 1,0 4 10,0 2 0,0 0-15,0 0 1,0-6 0,0-1 1,0-1-69,0 2 1,0 1-4,0-7 1,6-1-55,0-6 0,7 1 60,-7-1 0,3 4 30,-3-4 0,3 4-18,3-10 0,3 4 8,-9 2 0,7-2 60,-7-4 1,7 4 8,-7-4 1,3 4-15,-3 2 0,-2 0 21,9 0 0,-9 0 20,2 0 1,-3 2-56,-3 5 0,6-5 12,0 5 1,1-5 5,-7-2 1,2 6-147,4 1 1,-4-1 97,4-6 1,-4 0-10,-2 0 0,7 3 41,-1 3 1,0-4 5,-6 5 0,7-5-58,-1-2 0,3 2-4,-3 5 0,-2-5 8,9 4 0,-9 3 25,2-3 1,3 3 15,-3-3 0,0-2 32,-6 9 1,7 0 3,-1 6 1,0 0-7,-6 0 1,0 0 107,0 0 1,2 7-128,5-1 1,-5 3 17,4-3 1,-4-2 129,-2 9 0,0-2-58,0 1 1,0 5-83,0-4 0,2-3 7,5 3 1,-5-2-8,4 2 1,-4 3 52,-2-3 1,0 4-5,0 2 0,0-6-4,0 0 1,0-1-23,0 7 1,0 7 17,0-1 1,0 0-10,0-6 1,-2 7 143,-4-1 0,4 7-136,-5-7 1,-1 7 0,2-7 1,-3 7 20,3-7 0,2 3-8,-9-3 1,9 2-89,-3 5 81,-3-4 1,6-3-120,-9 0 1,9 7 104,-2-7 1,1 7-83,-1-7 0,4 7 45,-4-7 1,-3 7 2,3-7 0,-3 9 43,3-2-2,4-5 7,-15 9 0,15-15-3,-15 15-13,15-6-47,-6 8 56,8 0-6,0-9 74,0 7-52,0-6 0,-3 8-24,-3 0 0,4 0 22,-6 0 0,8-2 8,0-5 89,0 5-131,0-6 1,-2 8 14,-5 0-33,5-8 1,-8 5-15,3-3 1,5 2-72,-4-2 41,-5 3 0,3-7-65,-5 4 1,-4 3 62,5-3 1,1-2 34,-2 1 1,1-5-2,-7 5 1,-2-1-4,-4 2 0,3 1 40,-3-7 1,-2 8 10,1-3 1,-1-1 7,2 2 1,-3-7 15,-3 7 0,-5-3-40,4 3 0,-3 4 12,-3-5 1,0 3-45,0-2 0,4 4 12,-4-5 1,4 3-4,-10-2 0,4 4-6,2-5 0,0-1-8,0 2 0,0-1-22,0 7 1,-2-6-91,-4 0 1,4-1 111,-4 7 0,-3-2 1,3-4 1,-6 4-85,5-4 0,-5 3 95,6 3 1,-7-2 4,7-4 0,-7 4 0,7-4 1,-7 3 14,7 3 0,-2-2 17,1-4 0,5 4 10,-4-4 0,4-3-24,2 3 1,-6-7-11,0 7 1,6-3 3,6 3 0,0 2-38,-5-9 1,1 7-5,4-7 1,-4 9 22,5-2 0,1-3-5,-1 3 0,-1-2 53,-6 1 0,6 5 2,1-4 0,5-3-35,-5 3 0,1 0 8,-1 6 1,-5-7 21,4 1 0,3 0 10,-3 6 0,3-7 4,-3 1 0,-2-2 11,9 1 0,-7 5-3,7-4 0,-9 2-25,3-3 1,-5 5 2,-2-4 1,0 4 29,0 2 1,0-2 95,0-5 1,0 5-61,1-4 0,-1 4-37,0 2 0,0 0 5,0 0 0,0 0-84,0 0 0,-6-6-176,-1-1 1,-1 1 117,2 6 1,2 0 29,-9 0 1,0-2 3,-5-4 1,5 3-7,0-3 1,1 4 156,-7 2 1,0 0-70,0 0 0,0 0 17,0 0 0,0-6-51,1-1 1,-1-1 17,0 2 1,-2 4-8,-4-5 0,4-1-30,-5 1 0,5-5 1,2 5 0,0-5-15,1 6 0,-8-3-2,1 3 0,-2 4 11,2-5 7,4-3 0,-13 8 0,7-5 4,-3 5 0,5 2 3,-7 0 1,3-2-5,-3-4 0,-3 4 1,3-5 0,-4 5 0,-2 2 0,1 0-180,-1 0 0,0-2 172,0-4 0,2 4 8,5-5 0,-5 3-1,4-2 0,-1 4 32,1-5 0,-4-1 4,5 2 1,-11-7-32,-2 7 1,-1-3 2,8 3 1,-1 4-17,0-4 0,0-3-2,0 3 1,-6-3 54,0 3 1,-3 2-40,3-9 1,4 9-1,-4-2 1,-2-3-1,2 3 0,-3-7 1,3 7 0,2-7-20,-8 7 0,5-7 0,-5 7 1,6-7 2,-7 7 0,1-7-296,-7 7 1,6-2 301,1 1 1,-7 3 4,45-2 1,-1-1 0,0 4 0,1 0-1,-45-7 8,0 1 1,0 3 0,5-3 0,-5-3 1,4 1 15,41 5 1,-1 0 0,-46-1 17,2-5 0,0 5-31,0-5 1,1 1 1,-1-2 1,0-1 56,0 7 1,45 1 0,-1 0-51,0 3 1,1-1 0,-1-2 0,1 0 22,-45-1 1,0-1-41,0 2 0,7 2-6,-1-9 0,1 9-31,-7-3 0,0-1 55,0 2 0,7-7-9,-1 7 0,7-3-10,-7 3 1,3 4-35,-2-5 0,1-1 36,5 2 1,4-3 7,-4 3 1,-3 4 46,3-4 0,0 1-162,6-1 0,0 4 105,0-4 0,1 1 4,-1-1 0,2 4-15,4-4 1,-3 1 30,3-1 1,3 4-42,-3-4 1,3 3 66,-3 3 0,-4 0-2,5 0 0,1 0-14,-1 0 1,6 0-49,-7 0 0,9 0 34,-2 0 1,-3 0 13,3 0 0,4 0-101,2 0 1,5 0 93,-12 0 0,-1 0-34,2 0 0,-2 0 47,1 0 1,10-6-1,-10 0 0,16 0 141,-9 6 1,4 0-153,-4 0 1,7 0 234,-1 0 0,1-3-285,-7-3 0,6 4 105,1-4 0,5 4-117,-5 2 1,6-7 66,-7 1 0,9 0-18,-2 6 0,-3 0 75,3 0 0,-7-3-85,7-3 1,0 4 12,6-4 0,0 4-8,0 2 0,0-2 13,0-5 0,0 5 41,0-4 1,2 4-40,5 2 1,-5 0-40,4 0 0,-1-2-37,1-5 1,-4 5-9,5-4 0,1 4 39,-1 2 1,1 0-5,-2 0 1,-3 0 2,3 0 1,-4 0-9,-2 0 0,7 0 39,-1 0 0,2 6 91,-1 0 1,-5 1 88,4-7 1,3 6-123,-3 0 1,3 1-48,-3-7 1,3 6-12,3 0 0,3 1-14,-8-7 0,7 2-33,-1 4 1,4-4-144,2 4 0,-6 3 109,0-3 1,-1 1 9,7-7 1,0 6 123,0 0 1,0 3-60,0-3 0,0-2 80,0 9 0,1-9-37,-1 2 1,0 3 30,0-3 0,6 7 1,0-7-9,1 9 0,-7-5-74,0 9 1,6-6-147,0 0 0,7-7 32,-6 7 0,5-1 59,-5 7 0,5 0 24,-5 0 0,5-6 28,-5-1 0,1 7 1,-2 7 1,-3-1 146,3-6 1,2 0-102,-1 0 0,5 6 85,-5 0 1,1 3-64,-1-3 1,-3-4 2,9 4 1,-3 3-40,3-3 1,4 3 3,-5-3 0,-1-4-12,2 4 1,-1-4-89,7-2 1,0 7 63,0-1 1,-6 0-17,0-6 1,-1 6 20,7 1 0,-2 5-10,-4-5 1,4 5 127,-5-6 0,-1 9-81,2-2 0,-1-3 7,7 3 0,-6-3-14,0 3 1,-1 4 0,7-5 1,-6-1 0,0 2 1,-1-3-6,7 3 0,0 3 6,0-3 0,-6 2-4,0-3 1,-1 5-4,7-4 1,-6-3 35,0 3 0,-3 0 80,3 6 1,4-1-71,-4 1 1,4 0 8,2 0 1,-3 0-49,-3 0 1,4 0-2,-4 0 1,4 0-4,2 0 0,-3 6-2,-3 0 0,4 1-100,-4-7 1,4 6 12,2 0 1,-7 7 29,1-7 1,-2 9 32,1-3 1,5 5 2,-4 2 1,-3 0-15,3 0 0,-7 0-3,7-1 1,-7 6 151,7-6 1,-7 6-69,7-12 1,-2 5-73,1 2 0,5 0 7,-4 0 0,-2 0-4,1-1 0,1-1 41,6-4 1,0 8-4,0-9 0,-6 9-31,-1-8 1,1 4-6,6 2 1,-6 0 4,-1-1 1,-1 8 9,2-1 0,3 0-113,-3-6 1,-2 0 63,1 0 1,-1 2 29,2 4 0,3-10 5,-3 4 0,4-11-4,2 5 1,0-3-51,0 3 0,0-5-11,0-8 0,0 6-75,0 0 1,0 1 68,0-7 1,0 0 31,0-1 1,0 1-11,0 0 0,0-2-19,0-4 0,6 4 80,1-5 1,-1-1 196,-6 1 0,6-5-133,1 5 1,1-8-11,-2 3 0,-1-5-91,7-2 1,1 2 14,6 4 1,-2-10-83,-5 4 1,5-4 96,-4 4 1,4 0-16,2-1 1,6-5-12,0 0 0,3-3-3,-3 3 0,2 2 19,5-9 0,4 7 5,-5-7 0,5 7 34,2-7 0,-6 2 11,-1-1 0,1-3 41,6 9 1,2-7-50,4 7 0,-4-7 8,5 7 0,1-7-28,-2 6 0,3-5 3,-3 5 1,4-5-22,9 5 0,0-5-4,0 5 0,0-7-3,0 1 1,0 2-8,0-1 1,2-1 21,4-6 1,-4 0-1,4 0 0,2 0 15,-1 0 0,7 0-27,-1 0 0,-3 0-100,3 0 1,-7 0 85,6 0 0,-5 0-3,5 0 0,-6 0 25,7 0 0,-9 0-4,2 0 0,3 0-19,-3 0 0,6 0 15,-5 0 1,1 0 0,-2 0 0,-6 0 21,0 0 1,6 0 4,-6 0 0,-2 0 44,-4 0 0,-7 0 9,6 0 1,-5 0-63,5 0 1,-1 0 14,1 0 1,3 0 33,-9 0 1,0 0-59,-6 0 0,7 0 100,-1 0 0,-2 0-134,-10 0 1,10 0-13,-4 0 0,2 0-67,-9 0 1,5 6 66,-4 1 1,1-1 12,-1-6 0,2 2-8,-9 4 1,7-4 73,-7 5 1,9 1-29,-3-1 1,-3-1 80,-3-6 1,2 2-47,-1 4 1,5-4 14,-5 5 0,-1-5-47,-6-2 0,6 6 1,0 1 1,1-1 2,-7-6 0,6 0-2,0 0 0,7 0-88,-7 0 0,3 0 20,-3 0 1,-2 0-11,9 0 0,-9 0 49,2 0 1,3 0-2,-3 0 1,2 2 0,-2 4 0,3-4 1,4 5 0,-5-5 12,-8-2 1,6 2 6,0 4 0,1-4 49,-7 5 1,6-5-58,0-2 1,1 6-1,-7 0 1,6 1-48,0-7 1,3 0-8,-3 0 1,-4 0 49,4 0 0,3 0-5,-3 0 0,2 0 4,-1 0 0,-5 0-2,4 0 1,-4 0 21,-2 0 1,6 0-38,1 0 35,-10 8 1,1-6 0,-4 5-13,4-5 0,2 0 16,0 4 37,0-4 1,0 9 49,0-5-91,0-4 0,-1 7 24,1-9-118,0 0 1,0 0 80,0 0-8,0 0 5,0 0-3,0 0-4,0 0-3,-8 0-22,6 0 1,-15 0 243,6 0-10039,-8 0 8989,0-9 0,0-1 1,0-9-1</inkml:trace>
  <inkml:trace contextRef="#ctx0" brushRef="#br0" timeOffset="1002">5937 5842 8239,'-22'-6'0,"-1"0"0,-2-1 480,2-1 0,2 6 440,2-4-215,0 3-400,0 3 1,6 0 237,1 0-66,7-8-213,-3 6 4,16-7 0,-3 9 168,7 0 0,-5 0-158,5 0 0,-5 0-54,5 0 1,1 0 149,6 0 1,-2 3-74,-5 3 0,5 4-272,-4 9 1,4-6 144,2 0 0,2-1-117,4 7 0,-2-6 104,9 0 1,-7-7 4,7 7 1,-3-9-122,3 2 1,4 3 28,-5-3 0,5 2 21,2-1 1,0 1-129,0 5 1,-2 4-176,-5-5 1,5-1 113,-4 1 1,-5 1-223,-2 6 0,-4-2 138,-2-5 0,-2 5-5,-4-4 184,4 4 0,-15 2-24,4 0 239,5 0 1,-9 0 54,4 0-341,-12 0 0,-3 0 103,-3 0 1,-5-7-210,4 1 0,-4-3 54,-2 3 0,0 2 107,1-9 1,-4 7-6,-3-7 1,2 3-36,-9-3 1,1 2 107,-7 5 0,0 4-109,0-5 0,0 5 132,0 2 0,-6-4-50,0 4 1,-7-4 230,7 10 0,-1-2-39,8 2 1,-3-3-38,-5 3 0,12-4-69,-5-2 0,6 6 104,0 0 1,5-6-140,8-6 1,0-2 180,0 1 21,9 5 36,-7-15-716,15 7 48,-7-9 236,9 0 1,6-2 183,1-5 0,-1 3 255,-6-9-317,9 1 0,-1-7 25,5 0 0,-3-4 11,-4 4 0,-1-11 26,7 11 1,-5-6-231,5 0 1,-7-5 38,1-8 1,2 0 105,-1 0 0,1-2-63,-2-4 1,-4-4-96,5-9 0,-5-2 22,-2-5 0,0 7 59,0 1 1,0 3 35,0 15 1,-2-4-5,-5 10 1,5 5 404,-4 2 1,4 10-283,2 2 0,0 7-263,0-7 1,2 9-311,4-2 0,5 4-606,8 2 0,0 0-1136,0 0 0,8 2 2255,5 4 0,4 4 0,2 9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4.5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380 95 8484,'0'-19'0,"2"0"1799,4 0-1071,-3 9 8,5-7-198,-8 15 247,0-7-226,0 9-311,0 9 1,0 3 73,0 14 1,0-1 151,0 13 0,-2-2-186,-4 14 0,-11 7-41,-9 7 1,-1 9-4,2 3 1,-5-4-215,-8 10 1,2-15 76,5 9 1,-3-6 124,9-1 1,0-5-4,6-14 1,2 3-157,4-9 1,-2-6-1177,9-6 501,0-9-73,6 4-153,0-8 1,2-8 593,4-5 0,5-12-966,8-7 0,0-6 492,0-6 0,2-5 316,4-8 1,-4-6 18,4 0 373,-12-9 0,12 5 0,-4-9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4.90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190 152 8219,'-19'-16'-146,"0"3"1,0-2 352,0 9 1,3-3-23,3 3 1,-4 4 226,4-4 0,3-3 359,-3 3 160,9 0-169,-13 6-265,15 0-54,-6 0 1,10 0-100,4 0 1,5 2-96,8 4 0,2-4 69,4 4 0,7-3 101,12-3 1,6 0-217,14 0 0,-3 0-92,8 0 1,1 0-120,6 0 0,0-7 84,-1 1 0,-5-7 164,0 7 0,-9-7-32,2 7 1,-10-2-1220,-3 1 1,-14 5 505,2-4 0,-13 4-2160,0 2 1607,-12 8 0,-4 3 12,-9 8 1,-9 2 1045,-4 4 0,-12 4 0,-4 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5.14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58 133 8317,'-19'0'236,"0"0"1157,8 0-846,3 0 0,10 0 30,4 0 0,13 0-189,13 0 1,4 0 168,2 0 1,8-6-90,5 0 1,5-13-214,8 6 1,-3-8-31,8 8 1,-8-1-881,3 1 1,-5-2 496,-2 9 1,-9 0 247,-4 6 1,-4 0-1955,-2 0 1,-2 6 1863,-4 0 0,-5 9 0,-8-5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5.71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38 361 8273,'2'-11'943,"5"5"0,3-2-392,9 1 0,2-8-167,4 3 0,3-5-316,3-2 0,5 0 154,-4 0 1,-3-2 29,3-4 1,-9 4-136,2-5 1,-3 5-595,-3 2 295,-9 0 1,-2 0-381,-8 0 404,0 9 1,-8-5 105,-5 9 0,-3-1 25,-3 7 1,-7 3-10,1 3 1,-2-2 335,1 9 0,5 6-8,-4 6 1,-2 7 183,1-7 0,-1 9-68,2-3 0,4 13-19,-5 7 0,7-5-113,7-1 0,-3 1-62,9-2 0,-1 1-391,7-8 0,0-5 163,0 0 1,11-9 180,8 2 1,2-6-166,10-6 1,1-5-976,6-8 0,2 0 206,4 0 0,-2-10-186,9-9 0,-3-9 53,3-10 1,-3 5 374,-3-5 0,-5 4 219,4-10 0,-6 6 25,-6 6 0,-5-1 105,-8 7 1,0 1-3,0 6 0,-6 0 1211,-1 0-151,-8 8 713,5 3-591,-9 8 1,0 2-453,0 4 0,0 7 0,0 12 1,-7-1-107,1 7 0,-9 1-198,3 6 0,1 2 59,-1 4 0,5-4-43,-5 4 1,7-6-171,-1-6 0,4-5-369,2-8-159,0 0 0,2-8 280,4-5 1,5-4-293,8-2 1,0-15 177,0-4 1,0-12 31,0-1 1,6-4-487,0-2 0,1 1-2827,-7-1 3549,0 8 0,8-14 0,2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6.0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0 7988,'0'19'-658,"0"0"658,0 0 0,-6 0 526,-1 0 1,-5 2 1309,5 4 0,-8-1-1009,3 7 0,-5 1-224,-2 6 1,6 0-121,1 0 0,5-3 100,-5-3-635,8 4 0,-5-15 249,9 4 49,0-12 1,11-5-178,8-8 1,2-10-984,10-9 1,1-9 452,6-10 1,0 3 88,0 3 0,6-2 348,0 9 1,-6 2-70,-6 10 0,-9 5 299,2 8-173,-4 0 0,-10 10-100,-5 9 1,-6 2 95,-6 11 1,-5 0 25,-8 5 0,-2 1-442,-4 0 1,4-2-557,-4-4 1,10 2-1863,2-9 2805,9 0 0,-4-6 0,8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6.82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606 76 8117,'-3'-19'0,"-3"0"0,-4 9 192,-9 3 1,0-1 603,0 1 0,0 1-287,0 6 0,-6 0-140,-1 0 1,-5 6-132,5 1 1,-5 8 110,5-3 0,-1 5 240,2 2 1,4 0-222,-5 0 0,12-2-130,1-5 1,7 5-235,-7-4 0,9-2 174,-3 1-256,5 1 1,9 6 81,-1 0 0,9 0 113,-3 0 1,5 0-74,2 0 0,2 0-266,5 0 0,-5-1 14,4 1 0,2 0 167,-1 0 0,-1 7 60,-6-1 0,-2 0 12,-5-6 1,3 2 133,-9 5 1,1-10-131,-7 10 0,0-16 6,0 9 0,-9-4 103,-3 4 0,-7-9 201,-7-3 0,3 1-299,-8-1 0,-1-1-203,-6-6 1,0 0-133,0 0 0,0-6-420,0-1 0,0-8-661,1 3 0,7-11 615,5-3 1,12-7 319,7 1 0,6 3 435,6-3 0,21 0 0,14-6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7.40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398 47 8117,'11'-19'397,"-3"8"-405,-8-5 1,0 22-1,0 0 1,-6 15 1132,0 5 1,-9 16-404,2 2 0,-3 9-158,-3 4 1,-3 2-252,-3 4 0,2 11-276,-9 8 1,3 0-116,-3-6 1,-4 0 117,5 0 0,3-9-176,3-4 0,6-6 101,7-6 0,-3-7 45,8-12 1,1-5-690,6-8-2074,0-9 2035,0-1 1,0-26 152,0-8 1,9-11 663,3-8 1,-1 1-183,1-7 1,-1 6-171,2-7 0,3 9 0,-3-2 0,4 10 353,2 2 1,-6 9 635,-1-2 747,1 12 1,6-2-717,0 9 1,0 0-159,0 6 1,6 2-226,0 4 1,3-2-147,-3 9 1,-4-9-194,4 3 0,3-5 139,-3-2 0,9 0 54,-3 0 0,-1 0-159,1 0 1,-7-9-1477,1-3 1052,-4-5 1,-4-2 45,-4 0 1,-5 0 189,-8 0 0,0 6 24,0 1 0,-2 1 238,-4-2 1,-3 3-154,-4 4 1,-3 4-51,3-5 0,-4 7 156,-2 7 1,0 5 625,0 13 0,0-1-340,0 7 1,2 1 5,5 6 1,-9 2 187,8 4 1,-8-4-164,8 4 0,-1 3-306,1-3 1,4-6 84,9-6 1,0-9 35,0 2 0,3-6-335,3-6 0,11-5-1639,8-8 1,9 0 763,-3 0 0,5-2 19,2-4 1,2-5 96,4-8 0,3-6-303,3 0 1,-3-7-68,-9 7 1226,8-9 0,-6 4 0,6-8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7.66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152 39 8105,'-12'0'-290,"-1"0"1,9 2 492,-3 4 1,-1-1 0,0 5 1036,-3-1-850,7 5 0,-13-1 220,4 12 1,5-4-198,1 5 0,-1 1 141,2-2 1,-7 7-122,7-7 0,-1 7-196,7-7 1,0 2 86,0-1 0,0-5-41,0 4 1,9-10-100,4-2 1,3-9-92,3 2 1,7-4-168,-1-2 1,9-10 115,-3-9 0,5-9-801,2-10 0,-2 0 420,-5 0 1,5 1 199,-4-1 1,-5 0-274,-1 0 0,-5 6-1463,-2 1 0,-3 7 1875,-3-1 0,4 4 0,-6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8.2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76 266 8110,'-10'0'464,"1"0"1061,9 0 0,9-7-1017,3 1 1,-1-9-220,1 3 0,-1-7-188,2-7 0,3 5-804,-3-4 0,2 4 359,-3 2 1,3 0-265,-8 0 319,-1 0-10,-6 0 854,0 9-427,-9 1 1,-1 11-166,-9 5 0,6 5 279,1 14 0,-1-3 717,-6 8 0,0 1-478,0 6 1,6 0-116,1 0 1,1 0 116,-1 0 0,1-3-40,5-3 1,4 2-327,-5-9 1,5 0 89,2-6 1,2-2 29,5-4 1,-3 2-110,9-9 1,-7 0-885,6-6 513,1 9-40,6-7 46,0 6 0,-6-1-59,-1-1-196,-7 9 310,11-13 0,-11 12 105,7-7 1,-5-1-27,5-6 1,1-2-251,6-4 1,0-5-144,0-8 0,6-2-165,0-4 0,1 4 324,-7-5 1,4 5 94,-4 2 0,4 3 676,-10 3-426,-5-4-288,9 15 483,-15-6 752,6 16 1,-8 2-432,0 9 1,0 0 4,0 0 0,-6 0-205,0 0-814,-1 0-1908,-1 0 1304,6 0 671,-7 0 423,18-8 0,10-3 0,10-8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8:58.74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58 39 7740,'10'-13'417,"-3"0"495,-5 9-327,-2-4-337,0 8 0,-9 2 74,-3 4 0,1 3-36,-2 3 0,7 5-135,-7-4 1,9 10-25,-2 2 0,4 1-164,2-7-230,0 0 0,2-3 135,4-3 46,5 4 1,8-15 69,0 4 0,-2-6-12,-5-6 1,5 2-112,-4-9 1,4 0-103,2-5 1,0 1 161,-1 4 0,1-2 144,0 9 0,-6-7-153,0 7 63,-1 0 1,5 8 607,-4 4 1,2 5-247,-9 8 1,2 2-184,-1 4 0,-3 4 246,9 9 0,-7 0 651,7 0 1,-7 2-483,6 5 1,-5 3-101,5 9 0,-5-7-267,5 1 1,-7 0 29,1 6 1,-4-7-294,-2 1 1,0-9 116,0 2 0,0-10 165,0-3 1,-6-7-221,-1 1 0,-9-10-806,-3-3 1,0-7 486,-7 1 1,-3-12 129,-3-7 0,-2-4-245,3-2 0,-3-6 169,9-1 0,2 1 775,10 6 0,5 0-279,8 0 1,0 0-198,0 0 1,14 7-44,5-1 0,13 7-243,0-7 0,5 3-34,8-3 1,3-4-5,9 4 0,2-1-1000,4 1 1,-4-4 593,5 5 1,-12 1 694,-1-2 0,-1 1 0,7-7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3.94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759 133 7958,'0'-19'0,"0"0"364,0 0 765,0 0-45,0 0-193,-9 0 4,7 9-123,-15 1-248,7 9-323,-9 0 0,-2 9 62,-4 3 1,1 5-17,-7 2 1,8 7 331,-3-1 0,-3 9-127,-3-3 1,-2 13-192,3 7 0,-5-3 2,4 3 1,-3 6-1,-3 6 0,0 0-379,0-6 1,-4 2 253,4 5 0,-2-5-23,14 4 0,1-6 73,6-7 0,9 3-178,3-9 0,5-2-27,2-10 0,4 2 17,9-9 0,2 7 91,16-7 1,1-6-16,6-7 0,2-7-14,4 1 1,5-4-44,8-2 0,-1-6-255,1-1 1,0-14 77,0 2 0,0-6-51,0 0 0,-2 2 109,-5-9 0,-3 0 35,-9-6 0,0-6-10,-1 0 1,-5 0-6,0 6 0,-9-9-64,2-3 1,-6 3 59,-6 3 0,2-2-66,-9 2 1,0-7 75,-6 7 1,-4-7 99,-9 7 0,1-2-56,-14 1 0,3 7 5,-2 0 1,4 3-57,-4 9 0,3 3 351,4 11 0,5-3 427,0 8-271,1 1-259,-7 6 88,0 0-551,0 0 216,0 9 1,6-7-160,0 4 75,9 5-141,-4-9-1116,-1 6 626,7-8-2488,-6 0 2413,8 8 0,2 3-790,4 8 1660,13 0 0,2 0 0,7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4.48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361 323 8277,'-9'10'221,"-1"7"1,-1-6 392,5 8 1,4 0-101,2 0 1,-3 8 67,-3 5 1,2 3-267,-9 3 0,1 7-48,-7-1 1,-2 9 374,-5-3 1,3 5-167,-8 2 1,7 0 36,-1 0 1,-2-7-131,1 1 0,3-9-164,11 2 1,-3-12 10,8-7-459,1-4 171,6-2 233,0-8 1,0-5-198,0-12 0,9-13-31,3-13 1,7-10-313,6-2 0,-3-9 17,3 2 0,-2-10-73,2-2 0,-4-9 102,5 3 1,-5-5 208,-2-2 0,0-4-261,0 4 1,0-4-59,0 11 442,0 12 1,2-4 214,4 16 0,-4 10-68,4 9 0,-6 5 271,-6 2 0,4 2 178,-5 5-382,5 3 1,-4 9 65,0 0 0,-1 0-59,7 0 1,-2 9-16,-4 3 1,4 12-8,-5 1 1,-1 7-46,1-7 0,-5 9-9,5-3 0,-7-1 15,1 1 1,-4-1-13,-2 1 1,-2 5-6,-4-4 0,-5-3-62,-8 3 1,0-9-6,0 2 0,0-4-423,0-2 0,0-8 121,0-5-313,0 5 0,0-9-587,0 4 0,2-6 443,5-6-1665,-5 4 1463,15-15 0,-13 13-933,9-9 969,-1 0 835,7 3 0,17-7 0,4 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5.12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266 209 8124,'11'-19'0,"-5"0"0,-4 0 0,6 0 0,-5 0 1030,3 0-593,-4 0 0,-2 0-208,0 0 1,0 7 308,0-1-269,-8 9 0,-3-5 100,-8 9-115,0 0 0,0 11 138,0 8 0,0 0-156,0 6 1,0-2 107,0 3 1,-4 3-27,4 9 1,-4 0 114,10 0 1,-4 0-155,-1 0 1,7-2-1,5-5 0,4 5-271,2-4 0,0-5 107,0-2 0,8-4-112,5-2 0,10-2 73,2-4 0,9 2-794,-3-9 1,5 0-55,2-6 0,0-2-355,0-4 1,0-5 257,0-8 0,0-2-281,0-4 1,-2 2 351,-5-9 0,3 7 798,-9-7 0,1 3 0,-8-3 0,-1-4 0,-4 5 0,2 3 0,-9 3 0,7 4-164,-7 2 3,0 0-76,-6 0 169,0 9 2295,0 1-834,0 9-627,0 9 1,0 1-291,0 9 0,0 0 76,0 0 0,0 2-48,0 4 1,0-4-17,0 5 1,0 1-146,0-2 1,0 7 402,0-7-625,0 1 1,0-7 385,0-1-561,0-7 0,2-3 108,5-8 0,-1 0-222,13 0 0,-4-14-57,10-5 1,5-11-191,1 5 0,5-9 228,2 3 1,0 3 46,0 3 0,-7 4 195,1 2 1,-9 6 109,3 1 0,-5 7 111,-2-1 1,-9 12-119,-4 7 0,-3 6 113,-3 6 1,-3 5-241,-3 8 0,-7 0-472,-12 0 1,10 0 54,-4-1 0,5-5-254,-5 0 0,8-9-1403,5 2 0,4-4 2043,2-2 0,8 0 0,3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5.82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475 76 8182,'0'-19'1045,"0"0"314,0 0-279,0 9-502,0 1 1,0 11-237,0 5 0,-3 12-97,-3 12 0,-4 7 192,-9 7 1,-2-1 271,-5 13 0,3 0-187,-9 18 0,1-9-426,-7 10 0,0-5 135,0 5 1,6-2-216,1-5 0,6-3-287,-7-9 1,15-7 141,-2 1 0,6-15-244,1 2 0,3-13-866,9 0 0,0-4-216,0-2 194,0-8 0,2-3 577,5-8 0,3-10-118,9-9 1,0-9 801,0-10 0,9 0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6.17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437 0 8182,'11'0'704,"-3"0"1,-8 9-62,0 3 1,-6 13-164,0 7 1,-7 6 107,7 6 0,-9-2-137,2 9 0,-4 0 19,-2 5 1,0 1-106,0 0 0,0 0 44,0 0 1,0 0-290,1 0 0,-1-2-225,0-5 1,2-3-837,4-9 1,-2-9 615,9-4 1,-2-4-2343,1-2 1277,5-8 536,-6-3 1,8-16 228,0-5 0,-2-12 161,-5-7 1,3-3 463,-9-3 0,1-2 0,-7-5 0,2 5 375,4-4 1,-1 6-375,7 6 1,1 5-381,6 8-40,-8 0 3893,5 9-2273,-5-7 0,16 15-387,5-5 0,4 12-467,2 1 1,8 6-396,5-5 0,-3 5-1076,3-5 0,0 5 799,6-5 0,-1 5-1207,1-5 1532,9-1 0,-7 2 0,6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6.70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76 816 8035,'-19'19'500,"0"-8"0,7-1 1952,-1-3-1775,9-5 1,-4 4 1,8-12-374,8-5 1,5-10-76,12-4 0,4-7-352,9-12 0,-6 2-78,0-9 0,-1 1-221,7-7 1,0 6 414,0 1 1,-9-1 35,-3-6 1,-5 7-433,-2-1 1,-7 9-238,1-2 1041,0 4 1,-1 6-205,1 9 1,-9 6 1413,3 12-523,-5 5-51,-2-6-641,0 25 1,0 4-48,0 17 0,-7-5-45,1 5 1,-2-2-47,1 15 0,3-7 68,-9 7 0,3-1-97,-3 7 0,-2-2-169,9-5 1,-2 3 49,1-9 0,5 7 119,-4-7 1,4-8-717,2-11 1,2 3-1077,4-3 0,-4-6-469,5-6 1,1-7-15,-2 7 755,9-9 1,-13 2 620,5-12 1,-5-11 205,-2-8 1,0-9 462,0 2 0,-9-4 0,-3-1 0,-5-1-57,-2 0 1,-6 0 56,-1 0 0,3 2 667,10 4 1,-1 5-256,7 8 2244,-7 0-1102,12 9-151,-7 1-954,9 9 0,4 0-206,9 0 1,0 0-233,12 0 1,2 0-338,-1 0 0,7 6-1011,-1 1 1,4 1 778,2-2 1,0-3-1917,0 3 2474,-1-4 0,1-2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9:07.33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323 285 8035,'0'13'491,"0"0"0,2-3 125,4 3 0,-4 10 91,4-4 1,-6 6-199,-6 1 0,-4 5 0,-7 13 586,4 7-678,-12 4 1,12 0-12,-12-5 0,2 5-110,-3-4 1,12 1-67,-5-1 0,10-13 29,-3-13 0,7-4-14,-1-2-620,4-8 1,8-5 125,1-12 0,9-13-301,3-13 0,2-10-191,11-2 0,-9-9 354,3 2 0,-5-10-7,-2-2 0,-7-9 56,1 3 1,-7-3-342,7 3 460,-9 3 325,13 18 1,-7-5 356,9 9 1,-6 2-204,0 10 1,-1 5 350,7 8 1,-6 0-155,0 0 1,-1 8-107,7 5 0,-4 4-10,4 2 1,-4 0 199,10 0 1,-4 6-495,-2 0 1,0 9 43,0-2-339,0 4 195,0 2 56,0-9 0,-6 13-45,-1-4-6,-8 5 1,5-5 159,-9 0 1,-9 2-62,-3 4 1,-5-4 128,-2 4 1,-8-4-79,-5-2 0,-4 7 231,-2-1 1,7-6-12,-1-7 0,9-1-10,-3 2 0,5 1-176,2-7 0,7-1 110,-1-6-1091,9 8 695,-5-5 0,12 11-398,3-7 397,4 7 1,9-5-29,0 3 1,0 5 87,0-4 1,0 4 198,0 2 0,0 0-180,0 0 1,0 6 128,0 0 1,-2 7 62,-4-7 1,3 7-63,-3-7 0,-4 7 112,-3-7 1,-4 7-136,-2-7 1,-2 7 310,-4-7 1,-5 6-56,-8-5 0,-8-1-48,-5-6 0,-4 0-54,-2 0 1,0-2 145,0-5 1,-6 3-458,0-9 0,-7 1 138,7-7 1,0-2-1144,6-5 0,2-3 591,4-9 1,5 4 333,8-4 0,2 11-713,5-11 1,3 4-3378,9-4 4292,9 9 0,1-7 0,9 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3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8184,'-19'0'0,"0"0"0,0 0 1017,0 0-346,0 0-40,9 0 46,-7 0-59,15 0-244,-6 0-340,8 0 1,2 0 185,4 0 0,0 2 35,13 4 0,-2-4-55,15 5 1,-1 1 4,7-2 1,2 1-109,5-7 1,-3 0 85,8 0 0,-5 0-5,5 0 1,-8 0-84,2 0 0,1 0-137,-7 0 1,2 0 10,-15 0 0,0 2 185,-6 4 39,0-4 4,-8 7 439,6-9-140,-15 0 175,6 0-435,-8 0-7721,0 0 7485,0 8 0,-8-6 0,-3 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3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38 8046,'11'-19'518,"-3"9"-59,-8 1 0,0 9 402,0 0 252,0 9-30,0 1-630,0 9 0,0 2 295,0 4 0,0 5-213,0 8 1,-2 0 20,-4 0 1,4 0-251,-5 0 1,3 0-77,-2-1 0,4-1-13,-5-4 1,-1 2 0,2-9 0,-1 0-214,7-6 1,-6 0 212,0 0 27,-1 0 0,7-6-841,0-1-2167,0-7 0,0 1 1490,0-12 0,9-5 435,3-8 839,5 0 0,11-8 0,1-3 0</inkml:trace>
  <inkml:trace contextRef="#ctx0" brushRef="#br0" timeOffset="397">418 304 7719,'-19'10'816,"6"5"-372,0-9 1,3 9 249,-3-2 1,5-1 63,8 7 0,-7-4-275,1 10 1,0-2 21,6 3 1,2-5-90,4 4 1,-2-4-115,9-2 0,-2 0-58,1 0 0,5-6-15,-4-1 1,4-5-44,1 5 1,1-7-1,0 1 1,0-4-128,0-2 0,-2-8 128,-4-5 0,4 2-248,-5-1 1,5-1-44,2-6 1,-6 0-6,-1 0 0,-7 0 192,1 0-38,5 0 1,-9 0-74,4 0 0,-4 7-161,-2-1 1,-8 9 56,-5-2 0,0 3-193,-6 3 0,5 0-410,-12 0 0,5 0 55,2 0 0,0 0-1118,0 0 1357,0 0 1,0 7-98,0-1-693,9 0-929,2-6 2160,8 0 0,8-8 0,2-3 0</inkml:trace>
  <inkml:trace contextRef="#ctx0" brushRef="#br0" timeOffset="1042">1005 57 8029,'17'-13'0,"-4"1"251,4 8 94,-15-13 424,15 15 417,-15-7 158,6 9-886,-8 0 1,0 9-32,0 3 0,0 7-147,0 6 1,0 5-52,0 8 1,0 0 299,0 0 1,0 0 6,0 0 1,0 6-46,0 0 0,0 3-126,0-3 1,-6-4 31,0 4 0,-3 2-116,3-1 0,4-1-38,-4-6 1,1-2 0,-1-5 0,4-1 215,-4-5-752,3-4-380,3 7 0,0-16-373,0 1 1,3-9 543,3 2 1,-2-10-235,9-2 1,-3-9-80,3 2 0,4-3-1343,-5-3 1682,-3-9 1,6 7-77,-9-4-11,0 4 1,-6 2-398,0 0 0,-2 6 629,-4 1 0,4 5 331,-5-5 0,-3 7 0,-3-1 0,3-2 0,-3 1 0,9-7 0,-13 3 0,9-8 0,-5 0 0,-2 6 0,9 1 0,-7 6 0,7-7 0,-9 9 0,5-13 0,-9 13 31,0-9 623,0 9-226,0-5 1,0 9 44,0 0-178,8-8 1759,-6 6 71,15-7-1049,-6 9-517,8-8 1,2 6 109,4-5 1,5 3-260,8-2 1,0 4-131,0-4 0,2 3 116,4 3 1,-2 0 175,9 0 1,-7 0-30,7 0 0,-1 0 117,7 0 1,0-6-380,0 0 1,0-1-256,0 7 1,-2 0-1066,-5 0 0,3 0-314,-9 0 0,1 0-3340,-7 0 3256,-9 0 1437,-1 0 0,-9 9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664 133 8246,'13'-8'-603,"-1"-5"427,-7 4 361,12-7 61,-15 5 0,8-2 397,-4 1-234,-3 8-1,5-13 145,-8 15 185,-8-15-488,-3 15 0,-8-7 49,0 9 0,0 0-46,0 0 0,-2 0-9,-4 0 1,2 0 56,-9 0 1,7 9-33,-7 3 1,9-1-50,-2 1 0,-3-1-34,3 2 1,2 4-174,10-5 0,-4-1 68,5 1 0,1-1-110,-2 2 5,9 3-329,-13-5-24,15 8 282,-6 0 1,8 0 34,0 0 0,2-7 38,4 1 1,-1 0-10,7 6 1,-6-7 65,7 1 0,-7 0 9,7 6 1,-2 0-13,1 0 1,5-1 112,-4 1 0,-3 7-87,3-1 1,-3 0 10,3-6 1,-2 0 65,-5 0 1,-4 0-71,4 0 1,-3 0 135,-3 0 1,0-6 69,0-1 258,0 1-341,0-2 1,-3 3 148,-3-7 1,2-1-245,-9-6 1,-2 0 71,-10 0 1,2 0-54,-9 0 1,3 0-159,-3 0 1,-4 0-233,5 0 1,1-6 1,-1-1 0,8-5-139,-3 5 1,5-5 122,2 5 1,0 1-303,0 6-336,9-8-467,1 5 969,9-5 0,9 10-258,3 4 0,9-3-729,11 3 0,0-4 1415,12-2 0,4 0 0,1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0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76 892 8007,'-9'17'0,"-1"-2"-97,-1-3 0,1-7 930,4 1-546,3 4 0,-7-8 219,4 5 1,3-3 388,-3 2-54,4-4-60,2 7 254,0-9 292,0 0-1133,0-9 0,2-1 59,4-9 1,5 0-70,8 0 1,2-6 9,4-1 0,-4-7 0,5 1 1,3-4 13,3-2 1,-3 0-216,3 0 1,-7 1 151,7-1 0,-1-2 16,7-5 1,0 5-61,0-4 0,-6 4 53,-1 2 0,1 2 7,6 5 1,-9-3-23,-3 9 1,1-7 48,-2 7 1,1-1-11,-7 7 1,-7 0 141,1 1 44,0-1 43,6 0-84,-9 8 3,-1 3-52,-9 8 947,0 0-1232,0 8 1,0-4 114,0 9 0,0 0-29,0 6 0,0-1-47,0 1 0,6 0-5,0 0 0,1 2 41,-7 5 1,0-5-30,0 4 1,0-2 97,0 3 1,0-5 8,0 4 0,0 2-93,0-1 1,0 5 16,0-5 0,0 5 251,0-6 0,0 3-58,0-3 1,0-2-121,0 9 1,0-9-28,0 2 0,0-4-138,0-2 0,0 0 138,0 0-314,0 0 242,0 0-47,0 0-337,0-8-155,0-3-315,0-8-2619,0 0 2327,0 9 0,0-5 461,0 9 1,0-7-602,0 6 1,0-5 207,0 5 1,0-5-1349,0 5 821,0-7 661,8 3 1,0-10 433,5-4 0,-5-5 470,-8-8 0,9 0 0,1 0 0</inkml:trace>
  <inkml:trace contextRef="#ctx0" brushRef="#br0" timeOffset="260">474 570 8270,'-19'0'-4,"9"-9"270,-7 7 0,8-8 974,-3 3-522,-5 5-211,6-6 473,1 8 654,1-9-736,1 7-300,6-6-313,2 8 1,12 0 90,14 0 0,-3 0 185,9 0 0,-7 0-214,6 0 0,1 0-93,6 0 0,-2 0-365,-5 0 0,5 0-460,-4 0 0,-5 0-803,-1 0 0,1 0 720,-2 0 1,1 0-892,-7 0 0,-1 0 440,1 0 1,0 2-605,0 4 1709,0-4 0,0 7 0,0-9 0</inkml:trace>
  <inkml:trace contextRef="#ctx0" brushRef="#br0" timeOffset="589">1119 475 9606,'0'19'1341,"0"0"0,0 0-733,0 0 0,0 0-252,0 0 0,0 0-103,0 0 0,0 6 181,0 0 1,0 0 96,0-6 0,0 0 216,0 0-494,0 0 1,0-6-23,0 0-25,0-9 0,2 4 56,4-8 0,-1-6 23,7 0 0,1-16-32,6 4 0,-4-12-513,4 5 0,-11-9-95,11 2 0,-4 5 93,4 2 0,-7 4-75,1 2 1,-9 0-854,3 0 226,3 8-211,-8 3-305,7 8 464,-9 0 1,2 6 550,4 0 0,-4 3 465,5-3 0,3 5 0,1 8 0</inkml:trace>
  <inkml:trace contextRef="#ctx0" brushRef="#br0" timeOffset="1177">1726 551 8225,'11'0'-2,"-3"-2"1357,-8-5-367,0 5-591,0-6 1,-6 6-82,-1-5 0,-1 5 0,2-4 0,1 4 244,-7 2-312,-1 0 1,-6 2 52,0 4 1,0 3 135,0 3 1,7 5-6,-1-4 1,0 1-123,-6-1 0,7 4-24,-1-4 0,9 3-101,-3 3 0,5 0-127,2 0 0,0-6 502,0 0-311,0-1 0,2 5-401,5-4 1,-3-5-43,9-8 1,-1 0 164,7 0 1,0-2 69,0-4 1,2-7-339,5-12 0,-5 2-47,4-9 1,2 7-153,-1-7 1,5 1 252,-6-7 0,1 6 118,-7 0 0,6 1-150,0-7 0,-6 6-157,-6 1 1,-3 5 332,3-5 0,2 8-76,-9-3 1,3-1 586,-3 2 1,-4 6 543,4 6 549,-4 0-869,-2-6-81,0 9 264,0 1 1,-2 9-235,-4 0 1,2 0-249,-9 0 0,9 9-88,-2 4 0,-3-3 126,3 3 1,-7 6-146,7 6 0,-3 2 0,3-1 1,2-3 49,-9 8 0,9 1-31,-2 6 0,-3-6-70,3-1 0,0-6-121,6 7 0,0-7-670,0 7 1,0-9-1831,0 2 322,0-3 0,6-4 1039,0 1 1,9-8 590,-2-5 1,4-4-726,2-2 1,0 0-2651,0 0 3865,-1 0 0,1-8 0,0-3 0</inkml:trace>
  <inkml:trace contextRef="#ctx0" brushRef="#br0" timeOffset="1464">2143 532 6720,'11'-9'-901,"-3"7"2056,-8-6 284,-8 8 1,4 0-606,-9 0 0,7 6-357,-7 0 0,9 9 96,-3-2 1,3 4-118,-2 2 1,4 2-32,-5 4 1,5-4-147,2 4 1,0-1-31,0 1 0,0-4 296,0 4-242,9-4 0,1-4-177,9-4 1,0-5 81,0-8 0,0 0-127,0 0 0,0-2-114,0-4 1,6-5-116,1-8 1,-1-6 187,-6 0 0,0-3 48,0 3 0,0 4-431,0-4 1,0-1-605,0 7 0,-9-4-1165,-3 11 1521,3-5 1,-8 4-1227,5 0 221,-5 9-335,-2-4 1931,0 8 0,0 0 0,0 0 0</inkml:trace>
  <inkml:trace contextRef="#ctx0" brushRef="#br0" timeOffset="1806">2636 456 8171,'0'19'0,"0"-7"498,0 1 0,0 0-65,0 6 0,0 0 454,0 0 0,-6 6-313,0 0 1,-7 7-117,7-7 1,-7 3-142,7-3 0,-1-10 170,7 4-1248,0-5 131,0 5 0,3-8-482,3-5 0,-2-12 564,9-7 0,-3-6 207,3-6 0,4 2-225,-5-9 1,-3 7-144,-3-7 1,3 1 708,-3-7 0,0 0 0,-6 0 0,0 0-63,0 0 1,7 8-42,-1 5 1,0 4 1328,-6 2-692,0 0-332,0 9 1,0-1 260,0 5-24,0 4 1,0-5 309,0 14-173,0-5-898,0 15 0,0-7-892,0 9 0,0-6 476,0-1 0,0-5 739,0 5 0,9 1 0,1 6 0</inkml:trace>
  <inkml:trace contextRef="#ctx0" brushRef="#br0" timeOffset="2447">2864 380 7572,'19'0'-1647,"-6"0"1760,-1 0 0,-8 2 341,3 4 1,-5-1 479,-2 7 0,0-5-450,0 5 0,0 1-241,0 6 1,0 0 389,0 0 0,0 0 467,0 0 1,-2 2-624,-5 4 1,5-4 134,-4 4 672,4-4-978,2-2 0,2-2-242,4-4 149,5-5 1,8-8 29,0 0 1,0 0-296,0 0 0,0-8-460,0-5 0,-2 3 207,-5-3 0,5 3-37,-4-3 138,4-4 1,1 9 59,1-5 363,-8 5-272,6 8 1,-13 2-2,9 4 1,-9 5 438,2 8 0,-4-1 617,-2 1 1,0 0-585,0 0 1,0 0-115,0 0 0,0 0-1013,0 0-445,0 0 23,0 0 1,0-6 224,0-1 1,2-7-617,5 1 0,3-4 900,9-2 0,-4-6 290,4-1 1,-4-5-698,10 6 1,-4-9 543,-2 2 1,0-2 484,0 3 0,0-5-52,0 4 0,-6 3 52,-1-3 0,-1 0 0,1-6 0,5 0 0,-4 0 0,-5 7 152,-1-1 0,1 1 290,-2-7 0,1 6 489,-7 0 1,0 7 222,0-7-279,0 9 1,-2-4 500,-5 8-647,-3 0 0,-9 8-314,0 5 1,6 6-172,1 6 0,7-4 625,-1 4 1,-2 3-169,1-3 1,1 7-297,6-7 0,6 7-147,1-7 1,7-2-192,-1-10 1,6 1-24,6-7 1,-4-1 3,5-6 1,1-2 167,-2-4 1,7-5 13,-7-8 1,0 0-235,-6 0 0,-2-6-361,-4 0 1,-5-1-59,-8 7 1,0 0 225,0 0 0,-2 3-1614,-4 3 787,-5-4 1,-8 15-2053,0-4 2462,1 4 0,7 4 614,5 4 0,-5 5 0,1 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2.87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190 114 7570,'0'-19'0,"0"8"0,0 3 0,0 6 0,0-4 0,0 3 0,0-5 0,0 8 0,0 0 0,0-8 0,0 5 0,0-5 0,0 8-1329,0 0 1346,0-8-16,0 5-19,0-5-37,0 8 1249,0 0-1059,0-8 118,0 6-14,0-7-105,0 9 3210,0 0-3004,0 9 1,0-5-166,0 8 1,0 1 17,0 6 1,0 0-117,0 0 0,0 2 101,0 4 0,0-2-25,0 9 0,0 0 25,0 6 0,0-7 1,0 1 1,0-1-195,0 7 1,0 7-27,0-1 1,0 2 120,0-1 1,0-3 28,0 8 0,7-6-23,-1 7 0,0-7 44,-6 7 0,0-7-15,0 7 1,0-3-12,0 3 1,7 1 15,-1-7 0,0 5-113,-6-5 1,0 5 40,0-6 1,0 3 17,0-3 1,0-4 18,0 4 1,0 3-7,0-3 1,0 0-28,0-6 1,0 0-18,0 0 1,-2 0 29,-4 0 1,4 2 10,-5 4 0,-1-4 14,2 4 1,-7-1-37,7 1 0,-3-4-120,3 4 1,2-4 124,-9-2 0,9 0-3,-2 0 0,-3 0 0,3 0 0,0 0-22,6 0 0,-7 0-61,1 0 1,0-1-126,6 1 1,-7-4 143,1 4 0,0-11 1,6 11 1,-7-4 6,1 4 0,0 0-1,6 0 0,-2 0-1,-5 0 1,5-7 29,-4 1 0,4 0-2,2 6 1,0-1-23,0 1 1,0-6-2,0 0 0,-2-1 28,-5 7 0,5-6-13,-4-1 0,4-1-2,2 2 1,0 3 1,0-3 0,-7-3 36,1 3 1,0-9-54,6 3 0,0 1-6,0-2 0,0-6 35,0-6-9,0-1 1,0 1-677,0 0-393,0-9 566,0 4 0,0-10 174,0-4 1,0-5-654,0-8 1,0-2 67,0-4 0,6-4-17,0-9 1,3 0 430,-3 0 0,-2 0 18,9 0 461,-9 0 0,22-8 0,-5-3 0</inkml:trace>
  <inkml:trace contextRef="#ctx0" brushRef="#br1" timeOffset="1864">228 341 9422,'-19'-18'0,"3"-1"647,3 0 1,4 6-254,9 0 0,0 7-20,0-7 1,3 9-25,3-2 1,-2-3-15,9 3 0,-7 0-98,7 6 1,-1 0 4,7 0 1,7 0 30,-1 0 1,9 0-103,-3 0 1,7 6-259,6 0 1,7 3 194,12-3 0,-2-4-45,9 5 1,-7 1 58,7-2 0,-3 1 55,3-7 1,5 0 14,1 0 1,9 0-339,9 0 0,1 0 360,0 0 1,-4 0-249,4 0 0,-11 0-372,11 0 1,-13-2 236,0-5 0,2 5-241,-1-4 1,-1 2 220,-6-3 1,0 5 70,-1-4 0,-5-3-82,-1 3 0,-5-9 148,5 3 0,-8-3-9,3 2 1,-14-4-30,-6 5 0,-4 1-110,-2-1 976,-8 7-904,-3-12 277,-16 15 0,-5-6 69,-12 8 0,-5 0 506,-8 0 0,-2 2-437,-4 4 0,4-1-138,-4 7 1,4-8-24,2 3 0,0 1-36,0-1 0,2 1 247,4-2-123,-4-4-406,7 7 298,-1-9-80,3 8 182,8-6-101,0 7 1,0-7-127,0 4 0,-7-2-175,1 9 0,0-7 346,6 7 0,0-7-56,0 7 47,0 0 0,0 6-74,0 0 0,-7 0-14,1 0 0,0-1 95,6 1 1,0 0 34,0 0 0,0 0-108,0 0 1,0 7-19,0-1 0,0 9-124,0-3 1,0 1 131,0 6 0,-2-5-86,-5 12 0,5 1 2,-4-2 0,2 9-8,-3-2 1,5 3 53,-4 3 1,2 0-14,-3 0 0,3 0 10,-8 0 1,7 6 5,-1 0 0,2 3-8,-2-3 0,1-2-11,-7 9 0,7-7-124,-1 6 1,-2-5 108,1 5 0,-1-12-6,2 6 0,4-8 7,-5 8 1,3-10-92,-2-3 0,4 1 5,-5 6 1,5 0 13,2 0 1,-2-7-30,-4 1 0,4-1 12,-5 7 0,3-6-6,-2 0 0,4-7 15,-5 6 0,-1 1 2,2 6 0,-3 0 26,3 0 0,4 0 31,-5-1 1,-1 1-11,2 0 0,-3 4 9,3-4 1,4 2 7,-5-14 0,3-1-8,-2-6 0,4-2 0,-5-5-69,5-6-65,2-3-20,0-4 145,0 1 1,0-6-41,0 0 1,-8-9-15,6 4-87,-7 1 29,9-7 419,0 6-162,0-8 0,0 2 45,0 5-96,-8-5 67,6 6-99,-7-8-85,9 0 934,0 0-862,-8 0-96,6 0 0,-9-6 139,5 0-181,4-1 128,-15 7 1,7-6-16,-9 0 0,6-1-1,0 7 1,1 0 14,-7 0 1,-2 0 70,-5 0 1,3 0 16,-9 0 1,7 0 67,-6 0 1,5 0-68,-5 0 1,-1 0-38,-6 0 1,2 0-1,5 0 1,-5 0 19,4 0 1,-6 0 22,-6 0 0,4 0-4,-4 0 1,-3 0 16,3 0 1,-6 7-8,5-1 1,-5 0 9,6-6 1,-7 0-29,7 0 1,-7 0-6,7 0 1,0 0 6,6 0 1,0 0 15,0 0 0,2 0-58,4 0 0,-1 0-103,7 0 1,-5-2 107,5-4 0,1 2-19,6-9 0,0 9 116,0-2 0,0-3-43,0 3 1,0-7-3,0 7 0,0-1-35,0 7 0,0 0 22,1 0 0,-4 0-7,-3 0 0,4 0 0,-4 0 248,4 0-311,2 0 0,0 0-110,0 0 0,0 0 329,0 0 0,0-6-31,0 0 0,0 0-56,0 6 1,0-7 140,0 1-8,0-9 1,0 11-123,0-9 1,2 7 43,5-7 1,-3 7-53,9-7-479,-9 9 383,4-13 1,-8 13-71,0-9 1,7 9-220,-1-2 1,7 4 189,-7 2 1,7 0 20,-7 0-246,9 0 0,-7 0-280,5 0 58,4-9 339,-6 7-138,8-6 68,0 8-11,-9 0-96,7 0-191,-15-9-93,15 7 231,-15-6 1,15 6-1286,-4-5 554,4 5-1173,2-6 1601,0 8 0,2 2 330,4 4 1,7-2 346,12 9 0,5-9 0,7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95 8383,'-17'13'201,"5"0"1,-3-1 218,9 7 0,-1 0-21,7 0 1,-2 2-64,-4 5 1,4-3 6,-5 8 0,5-5 126,2 5 1,0 1-207,0 6 1,9 0 15,3 0 1,5-7 416,2 1 1,0-7-226,0 7 1,9-15-151,3 2 0,3-7 74,-2 1 0,10-5 156,-4-8 1,12-8-132,1-5 1,6-12 67,6-7 0,4-5-123,9-8 0,-2 5-46,-5-4 0,3-2-175,-9 1 0,7-1 119,-7 2 1,0 6 15,-6 0 1,-2 0-155,-4 6 1,-7 5-216,-13 2 1,-3 10 65,-9 2 0,-2 7-406,-5-7 202,-3 9 225,-9-4-1321,-9 8 0,-1 0 790,-9 0 1,0 0-777,0 0 0,2 2-1448,4 4-842,-3-4 3600,5 7 0,-8-9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6.820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114 95 6253,'0'-10'0,"0"-1"0,0 5 0,0 4-138,0-7 11,0 9 244,0-8 50,0 6 0,-6-9 8,0 5 45,-1 4 0,5-6 370,-4 8-242,4-9-74,-7 7 9,1-6 1,4 8 744,-9 0-321,9 0-395,-13 0 1,13 2-72,-9 4 1,9 5 26,-3 7 1,5 4-23,2 3 0,0 4-2,0 9 0,0 0 7,0 0 1,9 6 26,3 1 0,12 1-10,1-2 0,9-4 10,-3 5 0,5-5 7,2-2 1,-4-7 40,4 1 0,-5-9 28,12 2 1,3 1-54,3-8 0,3 4-24,3-16 0,2 7-96,5-7 0,-5-2 39,4-10 0,2-5-170,-2-8 1,1-6 79,-7 0 1,-1-11-222,1-2 0,0 0-76,0-6 1,-6-3-84,-1 3 0,-8-6-142,3 5 0,-7 3 142,-7 10 0,-3-1 61,-9 7 0,0 1-9,0 6 2,-9 0-351,-2 0-58,-8 9-158,0 1-260,0 9 0,0 2 512,0 5 0,0 3 186,0 9 0,0-6-2222,0 0 2547,0-1 0,-8 16 0,-2 1 0</inkml:trace>
  <inkml:trace contextRef="#ctx0" brushRef="#br1" timeOffset="485">190 1252 8851,'-19'0'-90,"0"0"0,0 0 426,0 0 0,7 7-24,-1-1 1,7 7 191,-7-7 0,7 9-97,-7-3 1,9 7-88,-3 7 0,5-3-12,2 8 1,0 1-14,0 6 1,9-6-2,3-1 1,5 1 17,2 6 0,2 0 26,5 0 0,-3-3-61,8-3 0,-5 4 106,5-5 1,-5 3-40,5-2 1,-1-3-18,1-3 0,5-5-57,-4 4 1,10-6 0,2-6 0,9 1-111,-3-7 0,5-1 134,2-6 1,0-2-139,0-5 1,0-3 57,0-9 1,0-8-171,-1-5 0,-5 2-43,0-1 0,-1-7-174,7-6 0,0-3 118,0 3 0,-9 4-151,-3-4 0,-5-3-102,-2 3 1,-9-6-438,-4 5 0,-4 9-312,-2 11 1,-8 4 425,-5 2 1,-6 9-440,-6 3 0,-5 5 210,-8 2 0,-6 4-43,0 9 1,-9 0 295,3 12 1,1 2 45,-2-1 0,3 5 561,-3-5 0,-12 7 0,4-3 0</inkml:trace>
  <inkml:trace contextRef="#ctx0" brushRef="#br0" timeOffset="3696">2106 1176 8544,'10'-8'81,"-3"-5"1,-5-3 0,0-3 914,4 0-507,-4 8 69,7-6 609,-9 7-604,0-1 1,0 1 162,0 3 0,0 5 282,0-6-387,0 8 1060,0 0-1627,8 8 182,-6 3 0,7 14-130,-9 0 1,0 3 52,0-3 0,0-2-136,0 9 0,0-1 20,0 7 0,0 0-32,0 0 1,0-6 99,0-1 0,0-1-32,0 1 1,0-1-68,0-5 0,0-10-151,0 4 0,2-6-921,4-1 787,-4 5 0,9-15-183,-5 5 1,2-7 80,5-7 0,4-3-34,-4-9 0,3-2 156,3-5 0,-6 12 36,0-5 1,-7 4-74,7-4 345,-9 8 99,4 3 1,-6 8-103,5 0 0,-5 8 494,4 5 0,-4 4-179,-2 2 0,2 6 24,5 0 0,-5 7-110,4-7 1,-4 7-146,-2-7 1,2 1-38,5-7 1,-5-1-115,4 1 0,-2-2 133,3-4-350,-5-5 537,15-8 0,-7-2 20,9-4 1,-6 0-155,-1-13 1,-1 4-23,2-10 0,3-3 31,-3 3 0,2-9-92,-3 3 1,5 1-85,-4-1 0,4 1 96,2-2 0,0-1-164,0 7 0,-7-5 212,1 5 0,-7 3-15,7 11 1,-9-5-14,2 4 1,-1 3 129,1-3 31,-4 9-371,7-5-462,-9 9-929,0 0 1,0 9 1157,0 3 1,0 5-1830,0 2-78,0 0 1,6 0 2229,0 0 0,9 9 0,-5 1 0</inkml:trace>
  <inkml:trace contextRef="#ctx0" brushRef="#br1" timeOffset="4168">2769 1783 11465,'0'11'3527,"0"-3"-2740,0-8 1,3-2 134,3-4 0,-2 2-384,9-9 1,-1-2-65,7-10 0,0-4-111,0-9 0,2 0 3,5 0 0,-5 0 195,4 0 0,2-6-150,-1-1 0,-1-1-46,-6 2 1,-6 4-185,-1-5 0,-1 8-196,1 5 1,3-2-40,-8 9 0,5 0 220,-5 6 1,-1 6 481,-6 0-537,0 9-73,0-4-63,0 8 1,0 2-150,0 4 1,0 5 302,0 8 0,0-7-59,0 1 0,0 6 121,0 6 0,0 0-160,0-6 0,0 7 396,0-1 1,0 9-47,0-3 1,-2 5 71,-5 2 1,5 0-218,-4 0 0,4-2-268,2-5 1,0 5 299,0-4 1,0-3 6,0 3 1,0-9-1866,0 2 0,6-4 701,1-2 1,5-6-3238,-6 0 2295,9-9 1,-11 4-1680,9-8 1396,-9 0-186,5 0 1706,-9 0 0,-9-2 459,-3-4 0,-14-13 0,-3-11 0</inkml:trace>
  <inkml:trace contextRef="#ctx0" brushRef="#br1" timeOffset="4334">2959 1575 11465,'-17'-2'1212,"5"-5"-777,3 5 0,7-13 1298,-4 9-335,4-9-998,-7 13 1,9-8-136,0 3 0,9 5-312,3-4 1,7 4 20,7 2 1,-5 0-82,4 0 1,2 0-1206,-1 0 1,1 0 484,-2 0 1,-1 6-719,7 1 1,-8-1 1524,3-6 0,-5 8 0,-2 3 0</inkml:trace>
  <inkml:trace contextRef="#ctx0" brushRef="#br1" timeOffset="4875">3433 1537 11465,'0'10'1807,"0"7"-1240,0-6 0,0 8-162,0 0 0,-6-7 480,0 1 0,-1 0-299,7 6 0,0-7 442,0 1-713,0 0 0,0-1 480,0 1-137,0-9-349,0 4 0,7-10-38,-1-4 0,9-5 35,-3-7 1,5-8-262,2 1 0,0-9 159,0 3 0,0-3-122,0 2 1,0-10-40,0 4 0,0-4 150,0 4 0,0-6-46,0 0 0,-6-1-293,-1 7 0,-1 3-95,1 3 0,-3 5 129,-9 8 337,8 0 66,-6 8-378,7 3 16,-9 8 0,0 2-76,0 4 0,0 5 143,0 8 0,-7 0 88,1 0 0,0 0 206,6-1 0,0 1-130,0 0 1,0 7-225,0-1 0,0 2 217,0-1 1,0-5 322,0 4 1,0 2-38,0-1 1,0 5 11,0-5 0,0 5-375,0-5 0,0 1 143,0-2-26,0-4 1,6 7-304,0-9-93,1-9 215,-7-1 0,2-9 100,4 0 0,-2 0-87,9 0 1,6-15 203,6-4 1,1-11 57,-7 5 1,6-2-16,0 1 1,7 5-1354,-7-4 0,0 4-325,-6 2 0,0 0 1031,0 0 0,0 6-738,0 1 0,-6 8-4278,-1-3 5323,-7 5 1,12 2 0,-7 0-1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38 114 8492,'0'-11'156,"0"-5"288,0 13 468,0-13-568,9 5 0,-7-2 662,4 1-649,-4 8 0,-2-7-17,0 5 1,2 4 497,5-5-170,-5 5-437,6 2 60,1 0 0,-5 0-1,9 0 1,-9 9-17,2 3 0,-4 5 17,-2 2 0,0 8-99,0 5 1,-2 4-190,-4 2 1,-3 0-85,-3 0 1,-5 0 122,4 0 1,-2 0-128,3-1 0,-3-5 69,9 0 0,-1-7-94,7 7 0,0-16-23,0 3 0,0-4-250,0 4 326,0-8 0,3-3-152,3-8 1,4 0 524,9 0 0,0-2-132,0-4 1,9-5 98,3-8 1,3 7-72,-2-1 0,1 2-11,-7-1 1,5-3-65,-5 9 1,-1-1 14,-6 7 0,0 0-33,0 0 0,-7 0-132,1 0 0,-7 0-94,7 0 0,-9 2 117,3 5-807,-5-5 369,6 15 268,-6-7-1189,7 9-1807,-1-8 2219,-6 6 1,9-15-1108,-5 4 220,-4-4 706,15-2 1118,-7 0 0,9-8 0,0-3 0</inkml:trace>
  <inkml:trace contextRef="#ctx0" brushRef="#br0" timeOffset="514">854 133 8434,'10'-11'332,"1"1"701,-5 4-4,-4 3-613,7-5 1,-7 8 51,4 0 0,-2 0 90,9 0 1,-9 8 21,3 5 1,-5 4-153,-2 2 1,0 8-23,0 5 1,0 4-38,0 2 0,-2 6-46,-5 0 1,-1 0-167,-5-6 1,-1-2-154,7-4 1,-5-5-141,5-8 1,1 0-1082,6 0-116,-9-8 1,7-1 38,-4-3-96,4-5 797,2-2 1,0-11-391,0-8 0,6-6 352,1 0 0,-1-9 202,-6 2 0,0-4 429,0-2 0,-11-2 0,-8-4 0,-2 2 0,-10-9 0,8 11 0,-3 2 0,5 3-130,2 9 0,0 1 130,0 6 0,7 6 1486,-1 1-742,9 8 1,-7-5 1164,5 9-823,4-8-114,-7 6-499,18-7 1,1 9-204,9 0 0,7 0 14,-1 0 1,9 0 19,-3 0 0,-1 0-268,1 0 1,-5 0-253,5 0 0,-1 0-328,1 0 0,3 7 442,-9-1 0,1 6 69,-7-5 1,2 1-1737,4-1 0,-4-3 1769,4 8 0,-4-7 0,-2 3 0</inkml:trace>
  <inkml:trace contextRef="#ctx0" brushRef="#br0" timeOffset="764">1309 76 8366,'-2'17'327,"-4"-4"-224,4 3 1,-7-5 224,9 8 1,0-4 487,0 4 0,-6-3-25,0 16 1,-1 0-312,7 6 1,-6 0 40,0 0 0,-9 6-154,2 0 1,5 0-374,1-6 1,-1-6 107,2-1 0,-1-7 491,7 1-1471,0-4-546,0-10 1,2-3 457,5-8 0,-3-2-263,9-4 0,-3-5 301,3-8 0,2-8 928,-9-5 0,0 3 0,-6-3 0,9-8 0,1-9 0</inkml:trace>
  <inkml:trace contextRef="#ctx0" brushRef="#br0" timeOffset="956">1328 152 8366,'0'-13'774,"0"1"-55,0 7 548,0-3-725,0 8 0,2-2-190,5-4 1,-3 3-37,8-3 1,3 4 0,10 2 0,-4-2-230,5-4 1,-3 3 50,2-3 1,-2 4-458,9 2 0,-9-2 325,3-4 1,-5 4 7,-2-5 0,0 5-616,-1 2 0,-5 0-988,0 0 1,-9 2-146,2 5 929,-4 3 0,-10 9 806,-5 0 0,-12 0 0,-4 0 0</inkml:trace>
  <inkml:trace contextRef="#ctx0" brushRef="#br0" timeOffset="1189">1309 380 8366,'-13'0'-177,"1"0"1361,8 0-20,-5 0-82,9 0-438,0 0-322,9 0 0,-1 2-202,5 4 0,10-4 84,-4 4 1,4-1-150,-4 1 1,6-4 170,1 4 1,5-4-732,-6-2 1,7 7-43,-7-1 1,1 0-337,-7-6 0,0 7 266,0-1 0,-9 2-330,-4-1 0,-3-3 448,-3 9 1,0-7 498,0 7 0,-17-1 0,-4 7 0</inkml:trace>
  <inkml:trace contextRef="#ctx0" brushRef="#br0" timeOffset="1386">1252 740 8366,'-19'19'1482,"0"-9"13,0 7 298,0-15-676,9 7-616,1-9 0,18 0-49,3 0 1,7 0-190,7 0 0,3-9 0,9-3 1,2-3-150,4 2 0,-1-1-1431,7 7 0,-8 1 53,3 6 1,1 0-2066,-2 0 3329,0 0 0,3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740 114 8522,'9'-9'0,"-7"-3"58,-7-5 0,-3 4 1053,2 1-642,4 7 1,-15-9 105,4 7 0,3-1-17,-3 2-280,0 4 1,-6-7 115,0 9 1,0 0-36,0 0 1,0 0-134,0 0 1,1 2-75,-1 5 1,0-3-72,0 8 1,0-5 19,0 5 1,0 1-165,0 6 1,6-2 109,0-5 1,3 5-80,-3-4 1,-1 6-60,7 6 1,1-8 22,6 8 1,0-8-58,0 9 0,0-3 80,0 2 1,2-2-34,4 9 0,5-7 136,8 7 1,-4-7-7,4 7 1,-5-1-71,12 7 0,-5 0 4,-2 0 0,0-6 64,0-1 0,-7-1 124,1 1 0,-7 3-35,7-9 0,-9 7 40,2-7 0,-4 1 181,-2-7 1,-2-3-49,-4-3-182,-5 4 0,-10-9 122,-4 5 1,4-5 240,-4-8 0,-3 0-463,3 0 1,-9-6 30,3 0 0,1-7-48,-1 7 0,-1-7-425,-6 7 0,0-9 60,0 2 1,9 3 138,3-3 0,1 7-379,6-7-139,-4 9-662,21-4 505,-7 8 1,14 0-454,7 0 1,9 0 562,17 0 0,7-7-667,-1 1 1445,9 0 0,-5-11 0,9-4 0</inkml:trace>
  <inkml:trace contextRef="#ctx0" brushRef="#br0" timeOffset="793">816 683 8422,'8'10'-111,"-5"7"0,11-12 111,-7 7 0,1 1 437,-2 6 1,-4 2 339,5 4 1,-5-2-249,-2 9 0,0 0-27,0 5 0,0 10-34,0 3 0,-9-3-129,-3-3 0,-3 2 107,2-1 1,-3-1-225,3-6 1,4-9 16,3-3 1,2-7-152,-2-7 160,4-3 38,-7-9 0,9-2-126,0-5 1,0-10-565,0-8 1,2-11 170,5-2 1,-3-2-83,8-10 1,-5 5 122,5-5 0,-5 6-23,5-7 1,-5 3 217,5-3 0,1-2-80,6 9 1,-2 0 61,-5 6 0,5 0-17,-4 0 1,6 9 156,6 3 0,-10 5-107,4 2 1,-4 2 7,4 5 0,-7-3-32,1 9 1,0-1 0,-1 7 173,1 0 0,-7 0-152,7 0-7,-9 9 1,7 1 64,-5 9 0,-4 0 354,4 0 0,-4 0-89,-2 0 0,0 0-81,0 0 0,0 0-65,0 0 1,0 0 276,0 0-288,0 8 0,0-6 15,0 5 0,-2-5 227,-4-2-61,4 0-102,-15 0-9,15 0-9,-15-9-92,15-1-275,-6-9-23,8 0 329,0 0-951,0-9 1,2-1 370,4-9 1,2-7-169,5 1 1,4 0 147,-4 6 0,1-2 6,-1-5 0,4 7 220,-5 0 1,-1 1 175,2 5 1,-7 2 6,7-1 0,-7 7-132,7-1 1,-7-2 265,6 1 0,-5 1-34,5 6 1,-5 0 43,5 0 1,-1 2 91,2 5 1,3 1 46,-3 5 0,-4 3-115,-3-3 0,2 4 92,-1 2 0,-1 0 108,-6 0 1,6 0-59,1 0 1,-1 6 83,-6 0 1,0 7-31,0-7 0,0 7-77,0-7 0,-6 7-65,-1-7 0,-1 2-11,2-1 1,3-5-20,-3 4 0,-2-10-101,1-3 0,1-5-607,6 5 357,-8-7-622,5 3 364,-5-8-2288,8 0 1231,0 0 400,0-8 43,8-3 1,3-6-884,8 5 0,-6-3 1923,-1 9 0,1-9 0,6 4 0</inkml:trace>
  <inkml:trace contextRef="#ctx0" brushRef="#br0" timeOffset="1272">2087 759 8340,'10'-11'1323,"-1"-6"-804,-9 15 595,0-15-313,0 15-372,0-15 1,-2 15-108,-5-4 0,-3 4-24,-9 2 0,0 0-39,0 0 0,0 6 174,0 1 1,-6 7-106,-1-1 1,1 4-18,6 2 1,-4 2-72,4 4 0,-4-4 0,10 5 0,-2 1-60,3-2 0,3 7-143,9-7 0,0 0-221,0-6 1,0 0 153,0 0 0,2-6-399,5 0 0,3-9 229,9 2 0,0-6-37,0-6 0,6-5-34,1-8 0,5-8-197,-5-5 0,5-4 115,-5-1 1,-3 5-192,-11 0 1081,5 9-465,-15-4 1,13 14-285,-9 0 274,1 9 0,-7-2 752,0 12 1,-2 7-364,-5 12 1,5-2-50,-4 9 0,-3 0-440,3 5 0,0-5-548,6 0 0,0-9-1077,0 2 1,2-4 853,4-2 1,1-8-264,12-5 1,-5-4 32,12-2 1039,3-8 0,1-11 0,7-11 0</inkml:trace>
  <inkml:trace contextRef="#ctx0" brushRef="#br0" timeOffset="1521">2390 721 8326,'11'-11'1175,"-3"3"-353,1 8-547,-7 0 1,6 8 621,-8 5-195,0 4 0,0 8-285,0 0 1,0 1-159,0-7 0,-6 6 344,0 0 1,-7 7-132,7-7 0,-7 0-233,7-6 0,-7 0-59,7 0 0,-1-6-108,7 0-329,0-9-284,0 4 0,0-10-46,0-4 1,9-5 305,3-8 0,7-6-1058,7 0 0,-5-7 510,4 7 0,4-7-217,3 7 1,-2-9 348,1 3 1,1-1 696,6-6 0,0 4 0,0-20 0,0 5 0</inkml:trace>
  <inkml:trace contextRef="#ctx0" brushRef="#br0" timeOffset="1880">2959 209 8295,'11'-30'666,"-3"3"-28,-8 16-366,0 3 0,-6 16 234,0 5 0,-7 12 327,7 7 1,-3 6-138,3 6 1,4 5-224,-5 7 0,-1 8 210,2-1 1,-7 9-206,7-3 0,-7 5-254,7 2 1,-3 0 47,3-1 0,4-9 0,-4-9 1,3-3-395,3-9 0,0-3-457,0-11 0,0-3-2208,0-9 1421,0-9-1030,0-1 1678,0-35 1,-2 1 280,-4-25 0,2 5-14,-9-5 1,0 1 179,-5-1 0,1-3 267,4 9 1,-4 6 298,5 6 0,-3 9 1492,2-2-1043,-4 4 1618,15 2-993,-6 8-162,8 3-741,0 8 0,2 0-157,4 0 0,0 0-151,13 0 1,-4 0-130,10 0 0,-1 0-845,1 0 1,-4 0 517,4 0 0,3 0 182,-3 0 0,7 0 6,-7 0 1,2 0-4339,-1 0 4448,-5 0 0,6 0 0,-8 0 0</inkml:trace>
  <inkml:trace contextRef="#ctx0" brushRef="#br0" timeOffset="3005">3395 873 8413,'0'12'-79,"0"1"0,-2-7 197,-4 7 0,2-1 161,-9 7 1,7 9 109,-7 3 1,7 7 202,-7 7 1,7-3 83,-7 8 1,3 1-212,-3 6 0,-4-2-94,5-5 0,-5 3 135,-2-9 0,2 7-40,4-7 1,-4-2 199,5-10-103,-5 4-142,6-15-182,-6-2-574,15-11 0,-6-18 284,8-9 0,0-7-402,0-5 1,0-5 267,0 4 0,8-12 35,5-7 0,-2 3-78,1-3 0,1 3-245,6-3 0,-2-4 193,-5 5 1,5 1 139,-4-1 1,4 8 217,2-3 1,0 5-32,0 2 1,0 3 113,0 3 1,-1-2-135,1 9 0,0 0 142,0 6 1,-2 6 50,-4 0-67,4 9 48,-15-4-94,15 8 0,-15 2 206,4 4 1,3 5-81,-3 8 0,0 0 111,-6 0 1,2 2-72,5 4 1,-5-4-100,4 4 0,-4 5 163,-2 2 0,0-3 223,0 3 0,0-7-198,0 7 0,-2-7-26,-4 6 1,2-7-411,-9 1 0,2-4 120,-1-2 0,-3-6-1190,9-1 695,-9-8-256,4 5 1,-6-11-234,5-5 0,-3-3-603,9-9 0,-7-2 658,7-4 0,-7 4-96,7-5 1,-3 5 339,3 2 1,4 0-247,-4 0 110,4 0 578,10 0 0,3 0 197,7 0 0,1 0 0,9-8 0,1-2 0</inkml:trace>
  <inkml:trace contextRef="#ctx0" brushRef="#br0" timeOffset="3404">3908 323 8264,'12'-17'1167,"1"4"-767,-9-4 0,7 15 204,-5-4-262,-4 4 0,9 2-89,-5 0 0,-4 8 139,4 5 1,3 6-20,-3 6 0,0-2 6,-6 9 1,0-1-76,0 7 0,0 0 133,0 0 0,-2 2 10,-4 4 1,2-3-130,-9 3 0,0 2-51,-6-2 0,1 1-14,-1-7 0,0 0-216,0-1-107,8-7-571,3-3 181,8-8-77,0-8 0,8-11 78,5-13 1,12-12 140,7-7 1,10-4-411,2-1 1,-2 1 206,-10 4 0,2 5-162,-9 8 379,9 8 463,-13 3-24,6 8 0,-16 15 378,-5 3 0,-4 14-195,-2 0 0,-6 4-144,-1 1 1,-7 1 26,1 0 1,-4 0 22,-2 0 0,6 0-718,1 0 0,8-6-236,-3-1 0,5-8-574,2 3 1,2-11 483,5-3 820,-5-8 0,23 5 0,-4-9 0</inkml:trace>
  <inkml:trace contextRef="#ctx0" brushRef="#br0" timeOffset="3741">4458 948 8264,'-9'11'0,"1"0"414,-5-5 1,-2-2-98,9 9 1,0-1 231,6 7 1,-7-6-88,1 0 1,0-1-210,6 7 0,0 0 84,0 0 0,0-6 156,0-1 1,2-1-275,4 2 1,-2 1 33,9-7 0,-7-1-4,7-6 0,-7 6 258,7 1-400,0-1 1,6-6 352,0 0-249,-1 0 1,1 0-287,0 0 0,-6 0-770,0 0 151,-9-8 1,11-3 79,-9-8-67,0 0 0,-6 0 274,0 0 0,0 0-45,0 0 1,-6 0 7,0 0 0,-7 0-141,7 0 389,-9 0 1,7 0-260,-5 0-237,-4 9 186,15 1-649,-7 9 1155,9 0 0,9 9 0,1 1 0</inkml:trace>
  <inkml:trace contextRef="#ctx0" brushRef="#br0" timeOffset="4400">4742 929 8264,'0'13'0,"0"0"1081,0-1-645,0 7 1,0 0-7,0 0 0,0 0 21,0 0 0,0 2 66,0 5 1,-2-5-111,-4 4 0,1 2 131,-7-1 0,5-1-203,-5-6 1,8 0 170,-3 0 64,-3 0-353,8-9-593,-7-1 1,11-11 122,5-5 0,5-10-356,14-8 1,-5-6 228,4 5 0,2-5-288,-1 5 0,-1 1 420,-6 6 1,-6 2 44,-1 5 0,-6-3 49,7 9-178,-9-1 854,5 7 0,-9 2-19,0 5 0,0-3 216,0 9 0,0-1-290,0 7 0,0 0 117,0 0 0,-7 6-378,1 1 1,0-1 98,6-6 1,-2 0-184,-5 0 0,5 0 108,-4 0 1,4 0-901,2 0 1,0-7-758,0 1-730,0-9 1147,0 5-83,0-9 500,0 0 125,8 0 783,3 0 1,8-2-250,0-5 0,0-1 317,0-5 1,6-4-145,0 5 1,1-7 48,-7-7 1,-1 5-120,1-4 1,-2 4-98,-4 2 1,2 6 311,-9 1-303,0-1 0,1 0 1118,-1 1-56,0 8 359,-6-5-950,0 9 0,-2 0 633,-4 0-753,4 0 0,-13 9 120,9 3 1,-7 5-40,7 2 1,-9 2-90,2 4 1,-1 5 463,1 8 1,-4 0-319,4 0 1,5 0-228,2 0 1,4-1-21,2 1 0,8-8-32,5-5 0,14-4-940,11-2 0,8-8-1289,11-5 1,11-6-1389,8-6 1,2-11 3003,10-8 0,-8-18 1,4 3-1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57 645 6646,'-8'11'-901,"4"-3"901,-9-8 580,9 9 0,-5-5 2204,9 8-1667,-8-7-747,6 3 1,-7-6-219,9 5 1,2-5 135,5 4 1,-3-4 109,9-2 0,-3-8-142,3-5 0,4-6-15,-5-6 1,5 2-44,2-9 1,0 0-120,0-6 0,6-6-14,1 0 1,-1-2 108,-6 1 1,0 5-57,0-4 1,0 4 53,0 2 0,-2 2-7,-5 5 0,-1-1 1,-5 13 0,-4-4 137,5 10 39,-5 5 14,-2-9-208,0 15-295,0-7-368,0 9 437,0 9 0,0 1 262,0 9 1,0 0-86,0 0 0,6 0-11,0 0 1,1 9 31,-7 3 1,0 5 167,0 2 1,0 0-183,0 0 1,6 6 75,0 0 0,1 1-222,-7-8 1,6 1 28,0 0 0,3-6 111,-3 0 0,-2-9-466,9 2 0,-9-4-1669,2-2 540,5-8 366,-9-3 0,9-8-1016,-5 0 1526,-4 0 0,6-2-302,-8-4 0,-2-3 383,-4-3 0,2-5 538,-9 4 0,-8-12 0,-8-5 0</inkml:trace>
  <inkml:trace contextRef="#ctx0" brushRef="#br0" timeOffset="174">304 512 8162,'-13'-12'-169,"0"-1"194,9 9 278,-13-13 371,15 15 729,-6-6-139,8-1-505,-9 7-470,7-6 0,-4 8-31,12 0 0,5 0 0,8 0 0,0 0-183,0 0 0,0 0-195,0 0 1,2 0 251,4 0 0,-4 2-135,4 4 0,-1-4-1697,1 4 0,-2-3 561,9-3 1,-9 0 48,2 0 1,-2 0 1089,3 0 0,-5 8 0,6 3 0</inkml:trace>
  <inkml:trace contextRef="#ctx0" brushRef="#br0" timeOffset="630">759 493 8162,'11'9'-274,"-3"-5"356,-8 9 0,2-1 449,4 7-266,-4 0 1,7 0 34,-9 0 1,6 2 83,1 5 1,-1-3 60,-6 8 0,0 1-120,0 6 0,0-6 62,0-1 0,-6 7-92,-1 6 0,-5 1 119,5-7 1,-5-7-198,5 1 1,-5-9-16,5 2 0,1-10-17,6-2 0,-2-9 185,-4 2-63,3-4-49,-5-2 0,6-8-556,-4-5 0,4-6 70,-5-6 0,5-2-36,2-5 1,6-6 164,1 0 0,7 0 72,-1-6 1,-2-5-122,1-1 0,1-3-108,6 3 0,0-7 235,0 0 1,0 2-59,0-2 0,0 2 244,0 11 0,0 0 7,0 6 0,-7 8 122,1 5 1,-9 4-44,2 2-89,5 9-66,-9 1 1,9 13 28,-5 9 1,-4 2 82,4 16 0,-3-5-72,-3 5 0,0 1-1,0 6 0,0 0-41,0 0 1,0-7 11,0 1 1,0-7-8,0 7 0,0-9 21,0 2 0,0-10-22,0-2 0,-7-7-241,1 7-95,-9-9 0,5 4 102,-9-8 0,6 0-727,0 0 0,7-6-19,-7 0 0,9-3-1587,-2 3 1954,4 4 0,2-9 218,0 5 0,8 4-128,5-5 425,4 5 0,2-6 0,0-3 0</inkml:trace>
  <inkml:trace contextRef="#ctx0" brushRef="#br0" timeOffset="1117">1214 702 8025,'0'19'-68,"0"8"0,0-5 733,0 3 1,-6 4-108,0 3 0,-7 2 18,7-3 1,-3 7-222,3 0 0,-3 0-61,-3 6 0,-3-6 35,9-6 0,-7 2 269,7-9-601,-1 0 256,7-6-75,0-8 1,0-7-86,0-17 1,0-4-190,0-21 1,0 3 127,0-16 1,7 3 65,-1-3 1,2-4-117,-1 5 0,-5-5-230,4-2 1,5-2 182,1-4 1,-1 10 82,2-4 1,-1 7-49,7-1 1,-6 5 93,-1 8 1,1 8 261,6 5 1,0 4-84,0 2 1,0 2-95,0 4 0,0-1-87,0 7 0,0 1-149,0 6 71,0 0 0,0 2 98,0 4 0,-2 5 130,-5 8 1,3 0-103,-9 0 1,7 0 78,-7 0 0,1 6 35,-7 0 0,0 1 162,0-7 0,0 6-41,0 0 1,-9 3 138,-4-3 0,-3-4-31,-3 4 1,0-4-118,0-2 1,-2 0-94,-5 0 0,7 0 108,0 0-1067,0-8 632,9 6 0,-3-15 235,1 4-1883,7-4-2896,-3-2 1087,8-8 1854,0-3 22,0-8 1665,0 0 0,0 0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96 8391,'0'-19'-407,"0"0"606,-9 8 1,7 1 331,-4 3 259,4 5 338,2-6-296,0-1 203,0 7-443,0-6-325,0 8 1,-2 10 16,-5 9 1,5 0-39,-4 6 0,4 5-17,2 2 1,-6 3-42,-1 3 0,1 7-160,6-1 1,0 0-303,0-6 1,0 0 214,0 0 0,0-6-554,0-1 0,0-6 5,0 7 0,0-9-1220,0 3 1280,0-14 0,8 3-164,5-9 1,2-2-120,-3-10 831,5-4 0,-6-9 0,8 0 0</inkml:trace>
  <inkml:trace contextRef="#ctx0" brushRef="#br0" timeOffset="452">210 380 9425,'0'19'714,"0"0"0,6 6-423,0 1 0,3-1-17,-3-6 0,-2 0-22,9 0 0,-3 0 253,3 0-321,4 0 0,-7-2 98,9-5 0,-6-3-56,0-9 0,-1 0 200,7 0-204,0 0 1,0-9-85,0-3 1,0-7-188,0-7 0,-6 5 95,-1-4 0,-5 4-180,5 2 294,-7-9-36,3 7-26,-8-6-63,0 16 18,0 3-168,-8 8 1,3 0-253,-7 0 0,1 2 82,-1 4 0,-5-1-126,4 7 1,-2-5 186,3 5 1,-5-7 48,4 1 0,-4 2-648,-2-1 0,0-1 215,0-6 0,7 0-76,-1 0 1,7 0-443,-7 0 166,9-9 476,-5 7 484,9-14 0,9 13 0,1-5 0</inkml:trace>
  <inkml:trace contextRef="#ctx0" brushRef="#br0" timeOffset="894">911 134 8640,'-10'0'2671,"1"0"-2110,9 0-297,0 0 0,-2 6 75,-4 0 1,4 9-1,-5-2 0,5 6 97,2 6 0,0 2-99,0 5 1,0 4 41,0-5 1,-6 5-170,0 2 0,-1 6-92,7 1 0,-6-3 162,0-11 1,-1 5-17,7-4 0,0-5-363,0-2 0,0-4-528,0-2 0,3-6-1428,3 0 1070,-4-9 68,15 4 1,-9-16 130,5-5 0,2-4-105,-9-2 0,0-2 344,-6-4 0,7 4 94,-1-4 1,0-5 452,-6-1 0,0-5 0,0-2 0</inkml:trace>
  <inkml:trace contextRef="#ctx0" brushRef="#br0" timeOffset="1185">722 96 7985,'-19'-9'-1046,"0"7"2307,0-15-114,0 7-572,0-9 0,6 2 376,1 4 262,7 5-414,-3 8-365,8 0 0,2 0-42,4 0 1,5 0-113,8 0 0,0 2 123,0 4 0,2-2-81,4 9 1,-2-9-25,9 3 0,-7 1-63,7-2 0,-3 1-106,3-7 0,2 0 26,-9 0 0,9 0-193,-3 0 1,-1 0-512,1 0 0,-7 0 379,1 0 0,-4 0-902,-2 0 475,0 0-1020,0 0 1,-7 0 293,1 0 0,-9 2 1323,3 4 0,-5-4 0,-2 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2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133 532 8196,'-4'-25'0,"-6"-1"0,-9 1 0,-2-2 218,-1 5 0,10-5 397,-1 8 1,7 6 254,-7 1-313,9-1 1,-4 1 214,8-1 13,0 9-674,0-5 1,2 11 194,4 5 0,5 5-16,7 14 1,1 5-16,0 13 0,0 7 0,0 12 0,-6 13-20,0 13 1,-3-3-232,3 3 1,-5 5 78,-7-43 1,-2 0-1,1 0 1,0 1 19,0-2 0,0 1 0,0 0 0,0 1 10,0 2 1,0 0 0,0 1-1,0-1-32,0-3 1,0-1 0,0 1-1,0 0-42,0 43 1,-6-9 73,0-9 1,-1-3-178,7-9 0,0-10-123,0-9 175,0-14 0,0-3-91,0-9 72,0 0-329,0-9 348,0-1 283,9-26 1,-7 4-365,4-12 1,3 4-1,-3 2 1,0 0 18,-6 0 1,7 6 30,-1 0 19,0 9-30,-6-4 5,0 8 1126,0 0-1096,9 0-9,-7 0 1,12 2-44,-7 4 0,1-4 39,-1 5 0,-3-3 128,8 2 0,-5-4-102,5 5 1,1-3 33,6 2-12,0-4 0,6 7 2,1-9 1,-1 0-21,-6 0 0,8 6 160,5 0 1,-3 1-129,3-7 0,6 0 44,6 0 1,2 0 8,-1 0 0,-3 0-3,8 0 0,1-2 93,6-5 1,6 3-73,0-9 0,7 1-3,-7-7 1,9 6-244,-3 1 0,5-1 176,2-6 0,0 2 15,0 4 1,2-3-169,4 3 0,-8 2 104,8-1 1,-8 5-37,8-5 1,2 8-3,-2-3 0,-4 5 17,-2 2 1,-2 0-4,14 0 0,-14 0-4,2 0 1,-4 0-6,3 0 0,-1 2 24,-4 5 0,1-3-47,-7 8 1,-1-7-59,-6 1 99,-9 4 0,7-7 0,-6 5-16,-1 0 1,5-5-21,-9 3 1,6 2 0,-5-1 0,-1 1 48,-6-2 1,-2-1-4,-5 7 1,5-5-42,-4 5 1,4-8 299,2 3-320,-9-5 1,7 4 0,-7 0 14,1-1 1,-3-3 6,-8-2 0,0 0 12,0 0 1,-6 0-28,-1 0 444,-7 0 634,3 0-452,-8 0-679,0 0 114,0-9 83,-8 7-38,6-6-221,-7 8 1,9-2-8,0-5 0,0 3-214,0-8 0,0 5 39,0-5 1,6-3 153,1-10 0,5 1 43,-5-7 0,5-1 12,-5-6 0,7-6-35,-1 0 1,-2-15-185,1 2 1,-7-13-185,1 1 0,-4-13-177,-2-7 1,0-10 505,0 49 0,0-1 0,-1-4 1,0 0 139,-2 1 0,0 1 1,1 0-1,-1 0 118,-3-1 0,0 1 0,1-38-34,-1 3 1,2 10 51,-2 8 0,3 7 0,-3 12 316,4 7-278,2 13 1,-6-3 105,-1 9 0,-1 1-51,2 12 1,1-5 132,-7 4 1,5 3-155,-5-3 1,-1 9 290,-6-2 0,7-3-322,-1 3 0,0-1 32,-6 7-34,9 0 375,-7 0-180,15 0-199,-15 0-281,15 0 341,-7 0-120,9 0 0,-2 0 39,-4 0-83,4-8 27,-7 6 67,9-7-35,-8 9-2,6 0-71,-15-8 69,15 6-18,-15-6-13,15 8 0,-15-7 15,4 1 0,3 0 38,-3 6 1,3-3 1,-3-3 1,-4 4-35,5-4 1,-12 4 17,-1 2 1,-6-7 0,3 1 370,-1 2-271,-3 2 1,-6 2 175,0 0-148,0 0 0,-6-7-82,0 1 1,-7-2 0,5 3 35,-3-1 0,7-2-41,-2 1 1,-2 5 6,1-4 0,-7 2 1,3-1 111,1-1-158,-7 0 1,6 6 35,-7 0 1,-4 2-76,-3 4 0,4 3-29,-4 3 1,2 5 103,-2-4-772,12-5 680,-21 9 1,22-6 13,-13 8 1,4-7 45,2 1 1,0-9-19,0 2 0,0-4-126,0-2-540,9 0 538,-7 0 0,9 0 140,-5 0 1,-2 0-49,9 0 0,-2 0 223,1 0 1,5 0 0,-6 0-63,0 0-59,6 0 0,-9 3-62,5 3 1,2 2 4,-9 5 1,7 4 203,-7-5 0,3 5-252,-3 2 1,3 0 14,4 0 1,4-2 50,-5-4 0,5 4 1,2-7 153,0 1-203,0-3 0,7-2 8,-1 1 0,7-1-3,-7-6 1,9 0 10,-2 0 0,4-6-109,2-1-287,0 1 369,0-2 1,8 6-500,3-7 302,8 9-4155,0 0 3639,8 0 1,3 0-491,8 0 0,8 0 1,7 0-1,8 0 1197,9 0 0,12-8 0,4-3 0</inkml:trace>
  <inkml:trace contextRef="#ctx0" brushRef="#br0" timeOffset="956">797 1632 8202,'-2'17'0,"-4"-5"0,-7-3 643,-4-1 217,7-6 136,-7 7 111,6-9-322,1 0-360,1 0 0,9-2-140,0-5 0,9-3-83,3-9 0,5-9-112,2-3 1,9-13 114,3-7 0,3 3-160,-2-3 1,3-2 72,-3-10 1,4 6-28,2 0 1,0 0-71,0 7-45,-9-5 1,-1 6 264,-10 5 1,1 6-84,0 7 1,-6-3-14,0 9 0,-9 6 561,2 6 541,-4 9-553,-2-5-406,0 9 0,0 3-262,0 3 1,0 11 50,0 8 1,0 9 126,0-3 0,0 11-6,0 3 0,0 7-42,0-1 1,0 4-109,0 2 0,0 2 54,0 4 0,2-6-367,5 0 1,-5-2 172,4-11 0,3-2-687,-3-10 1,7 1-867,-7-7-864,9-1 1497,-5-6 119,1-9 189,-3-1 1,-8-18-455,0-3 1,0-7 650,0-7 0,-15 5 169,-4-4 1,-6 2-281,0-2 0,-5 4 512,-8-5 1,3-1-73,3 2 1,-4-1 201,5 7 0,3 2-1,3 5 1,4-3 168,2 9 0,2-3 707,4 3-428,-4 4 0,9-9 1231,-5 5-418,5 4 481,8-7-712,0 9-214,0 0 1,8-6-209,5 0-388,4 0 0,8-1-210,0 1 0,1 0-474,-7 6 474,0 0-571,8 0 0,1-7-1026,3 1 0,5 0-399,-4 6 1489,3 0 1,-3-3 473,0-3 0,-1 4 0,7-6 0</inkml:trace>
  <inkml:trace contextRef="#ctx0" brushRef="#br0" timeOffset="1192">1575 1215 8275,'0'19'675,"0"0"-420,0 0 173,0-1 1,-7-5 290,1 0 0,-2 6 109,1 6 0,5 2-281,-4-1 1,4 1-242,2 5 1,0 1 69,0-7 0,0-1 807,0-6-666,0 0-122,8 0 151,-6-9-305,15-1 0,-8-18-574,3-3 0,5-13 323,-4-7 0,4-12-497,2-7 1,-7 5-203,1 1 1,-3 8-592,3 5 0,2-2-435,-9 9-512,9 0 734,-5 6 1513,9 8 0,0 11 0,0 11 0</inkml:trace>
  <inkml:trace contextRef="#ctx0" brushRef="#br0" timeOffset="1684">2125 1366 8580,'-13'-10'1189,"1"3"0,5 3-681,-5-2 0,5 4-98,-5-4 0,5 3-171,-5 3 1,5 0 42,-5 0 1,5 7-97,-5-1 0,-1 15 126,-6-2 0,6 6 152,1 1 1,5 1-194,-5 5 0,8 1-1,-3-7 1,5-1 11,2-6 1,0 0-32,0 0 0,9-6-235,3-1 0,5-8-53,2 3 1,6-14-186,1-5 1,7-14-65,-1-5 1,2-7-270,-3-6 1,5 1 367,-4-7 0,-3-1 45,3-6 0,-9 3-205,2 3 1,-4 3-192,-2 3 1,-8 5 415,-5-4 0,3 4-123,-3 2 0,0 6 781,-6 1 118,0 8 530,0-5-817,0 18-158,-8 1 0,4 11 112,-9 5 0,7 3 244,-7 9 0,7 0-96,-7 0 1,7 2-55,-7 5 0,7 3-152,-7 9 0,7 0-124,-7 0 1,9 0-148,-2 0 0,-3 0 173,3 0 0,0-3 49,6-3 0,0 2-461,0-9 0,0 0-1693,0-6 377,8 9 0,3-7 725,8 4 1,-1-10-741,1-3 0,0-7 445,0 1 0,0-6 1133,0-6 0,9-5 0,1-8 0</inkml:trace>
  <inkml:trace contextRef="#ctx0" brushRef="#br0" timeOffset="1942">2580 1253 8244,'-2'10'-68,"-4"-4"1,1 3-1,-7-3 0,5 3 483,-5-3 1,1 4 628,-1 9 0,-3 7-265,8-1 0,1 2-300,6-1 0,0-3 10,0 8 0,0-7-151,0 1 1,0 2-66,0-1 1,2-3-73,5-11 0,-3-1 29,8-5 33,1-4 0,6 5-16,0-14 0,0 1-321,0-13 1,0 2 84,0-14 1,6-1-706,0-6 0,1 2 174,-7 5 1,-7-3-87,1 9 1,-2-3-81,1 3 1,3 10-1829,-9-4 1690,1 13 1,-5-2 823,4 8 0,-4 0 0,7 0 0</inkml:trace>
  <inkml:trace contextRef="#ctx0" brushRef="#br0" timeOffset="2157">2959 1290 8218,'0'19'-543,"0"0"0,0 0 1857,0 0 0,0 0-563,0 0 1,-2 7 119,-4-1 1,4 6-406,-5-5 0,5 5 30,2-5-232,0-1 0,2-8 263,5-5-1574,-5 5 0,8-15 202,-3 5 1,1-16-410,5-10 0,4-8 465,-5-11 0,-1 0-631,2 0 1420,-9 0 0,4-8 0,-8-3 0</inkml:trace>
  <inkml:trace contextRef="#ctx0" brushRef="#br0" timeOffset="2560">3035 1044 8207,'0'-30'-781,"0"-5"0,-2 16 2313,-4 0-1117,4 0 1,-9 17 109,5-5-154,4 5 1,-7 4 667,9 5-940,0 3 1,0 9 32,0 0 1,2 0-721,5 0 1,-3-2 53,9-5 1,-3 5-328,3-4 0,4 4 489,-5 2 0,5-7-14,2 1 0,0-7 386,0 7 0,-6-7 0,-1 7 0,-5-7 0,5 7 0,-5-7 0,5 7 0,-8 0 190,3 6 1,-3 0 345,2 0 1,-4-1 395,5 1 0,-5 3-485,-2 3 1,0-2-42,0 9 0,0-7 219,0 6 0,0-7 86,0 1 1,0-4-457,0-2 1,0-6 6,0-1 1,2-7-258,4 1-24,-4-4 1,15-4-54,-4-4 0,4-11 198,2-9 0,-7-5-36,1 5 0,0 1-319,6 6 1,-3 0-567,-3 0 506,4 0 244,-6 9 1,1 1 203,1 9 1,-9 2-164,2 5 1,-4 12-47,-2 12 1,0 3-77,0-2 1,-6 3-186,0-3 1,-1-2-201,7 1 0,0-8-576,0 3 1,3-14-1573,3-5 2659,4 3 0,9-16 0,0 4 0</inkml:trace>
  <inkml:trace contextRef="#ctx0" brushRef="#br0" timeOffset="2833">3661 1423 8201,'6'-19'-975,"1"0"0,-1 0 1987,-6 0-262,0 0 217,0 9-292,0-7-367,0 15 1,-6 2 33,-1 13 1,-1 6 106,2 6 0,4 4 226,-5 9 0,3-2-190,-2-4 1,4 3 4,-5-3 0,7-2 325,7 1-554,-5-8 0,15 3-10,-5-14 0,-1-3 15,1-9 0,1-2-6,6-5 1,0-12-16,0-12 0,-2-5-378,-5-2 1,3 2 182,-8 5 0,-1-3 91,-6 9 1,0-7 4,0 7 1,0-1 103,0 7-3019,-9 0-3258,7 0 6027,-6 1 0,8-1 0,0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53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16236 7910 8005,'9'0'4098,"-9"0"-3470,0-8 1,-7-3-8,14-8 0,-5 0-173,4 0 0,-2-2-19,3-4 1,-5-5-144,4-8 0,2 7 55,-1-1-121,-1 1-50,-6 1 1,2-4 56,5 9 0,-5-9 14,4 3 0,-4 1 30,-2-1 0,0 7-86,0-1 0,0 2 56,0-2 1,0 4-1,0-5 1,0 5-216,0 2 1,0 0 65,0 0 0,0 0-39,0 0 0,0 0 110,0 0 0,0 0-15,0 1 1,0-1-170,0 0 1,2 0-226,4 0 1,-3 0 226,3 0 1,-4 0 53,-2 0 1,2 6-80,4 0 1,-3 1 81,3-7 1,-4 6 49,-2 1-57,0-1 0,0-6 4,0 0 1,2 6 52,4 1 16,-3 8-309,5-13-440,-8 15-26,0-7 298,0 9 76,0 0 147,0-8 1,0 3 176,0-7 0,6 6 311,1-7 1,-1 7 80,-6-7 296,8 0-401,-6-6 1,9 0 24,-5 0-232,-4 0 0,13 0 17,-9 0 1,3 0 14,-3 1 0,-2-1-26,9 0-244,-9 0 1,11 0 77,-9 0 0,3 0 31,-3 0 1,-4 0 88,5 0 0,-5 0 17,-2 0 1,6 0 10,0 0 0,1-2-49,-7-4 0,6 4 11,0-5 1,1-1-25,-7 2 0,6-7-28,0 7 0,3-3-4,-3 3 1,-4-2-134,4-5 0,3-4-8,-3 5 0,1 1 66,-7-2 0,2 3 30,4-3 0,-4-4 15,4 5 0,-4-3-22,-2 3 1,0-3 45,0 9 1,0-9 179,0 2 0,0-4-136,0-2 0,0 7 137,0-1 1,0 1-148,0-7 0,0 0 13,0 0 1,0 0 21,0 0 0,3 0-46,3 0 0,-4 0 3,4 0 0,-1 0-44,1 0 1,-4-6-152,4 0 1,-1 0 113,1 6 1,-4 0-14,4 0 0,-4 0 111,-2 0 0,0 0-57,0 0 0,0 0-4,0 0 1,0 0 49,0 0 1,0 0 9,0 0 1,0 3 6,0 3 1,-6-10 118,0 4 0,-1-4-144,7 4 0,0 2 0,0 4 0,0-10 17,0 4 0,-2-4 0,-4 4 0,4 2-2,-4 5 0,3-11-11,3 4 0,0-4 0,0 4 0,-2 6-26,-4 0 1,4 1 0,-4-7 0,3 0-88,3 0 1,-2 0 101,-4 0 1,4 0-44,-4 0 1,4 0-5,2 0 1,0 7-10,0-1 0,0 1 22,0-7 1,-7 0-8,1 0 0,0 0 48,6 0 1,-3 2 10,-3 4 1,4-3 16,-4 3 1,1 3 10,-1-3 1,4 7 3,-4-7 0,-3 7-14,3-7 1,-7 7 48,7-7-73,-9 9 1,11-6 10,-9 3 1,9 5 47,-2-4 0,-3 2-94,3-3 40,-9 5 0,13-6 12,-4 8 1,-3-2-1,3-4 0,-6 4-199,5-5 0,-1 3 72,1-2 0,3 4 0,-6-5 55,1 5 1,-5-4 6,1 0 1,2-1-87,-1 8 178,-1-1 1,-4 0 132,5 0 1,-5-7-118,4 1 0,-4 0-36,-2 6 1,2 0 65,5 0 1,-5 0-78,4 0 1,-4 0-7,-2 0 1,0 0 23,0 0 0,0 0 5,1 0 0,5 0-83,0 0 0,1 0-151,-7 0 0,0 0 165,0 0 0,-7 0-6,1 0 1,0-6-37,6 0 1,-6 0 40,-1 6 0,-5 0 1,5 0 0,-5 0-3,5 0 1,-7 0-1,1 0 1,3-4 2,-3 4 0,0-9-2,-6 16 1,-2-10 25,-4 10 1,4-5 3,-4-2 1,4 0-24,2 0 1,0 0 62,0 0 0,-6 0 119,0 0 0,-1 0-149,7 0 0,-6 0 14,0 0 0,-7 0-51,7 0 0,-7 7-25,7-1 0,-9 3 16,3-3 1,-3-4-16,3 4 1,-3 3 2,9-3 1,-13 7 39,6-7 0,-6 7 3,13-7 0,-9 7-17,3-7 0,-3 7 0,3-7 0,-5 7-34,4-7 0,-4 7-6,-2-7 1,7 7 31,-1-7 0,7 7-7,-7-6 0,1 5-37,-7-5 1,6 5 91,1-5 0,-1 7 106,-6-1 1,5-2-151,-5 1 0,10-5 5,-9 5 0,3-1 107,-4 2 0,2 1 144,5-7 0,-3 5-259,9-5 1,-9 8 79,2-3 1,3-1-127,-3 1 0,7-5 110,-6 6 1,1-7-23,-2 7 1,-3-3-42,3 3 0,-4 4-129,-2-5 1,3-1 141,3 2 1,-4-3 6,5 3 0,-5 4 46,-2-5 1,2-1 68,5 2-110,-14-1 0,20 1 8,-13 0 1,5-3 74,-5 3-76,0 4 0,0-9 16,0 5 0,0 4 7,0-4 0,2-3-57,5 3 0,-11-3-123,4 3 0,-4 2 2,4-9 0,0 9 124,0-2 1,-2 1 63,-4-1 1,4 4-59,-5-4 1,5-3-3,3 3 0,-8-2-17,1 1 1,0 5 2,6-4 0,0-3 63,0 3 0,-6-2 19,0 1 0,0 5-57,6-4 1,0-3-1,0 3 0,-6-7 4,-1 7 1,1-7-63,6 7 1,0-7-11,0 7 1,-2-2 50,-4 1 1,4 5-10,-4-4 1,-2-2-50,1 1 1,1 1-2,6 6 1,-6-2 15,0-5 1,0 5-6,6-4 1,-9 4 41,-3 2 1,1 0 16,-1 0 0,8 0 2,-2 0 0,-3 0-33,3 0 0,-6 0 6,5 0 1,1 0 64,6 0 0,-6 0 129,0 0 1,-3-2-154,3-4 1,4 3 9,-4-3 1,-2 4-3,1 2 0,1 0-46,6 0 0,0 0-95,0 0 1,1 0 123,-1 0 1,0 0-18,0 0 1,0 0-26,0 0 1,0 0-7,0 0 0,0 0 21,0 0 1,3 0 6,3 0 1,-4 0 55,5 0 1,-3 0-34,2 0 1,-3 0 4,3 0 1,3 6-5,-3 1 1,7-1-4,-7-6 0,3 0-71,-3 0 1,-2 2-12,9 4 1,-6-4 45,5 5 0,-5-3-5,6 2 1,-7-1 6,7 7 0,-3-5-31,3 5 0,2-6 10,-9 7 0,7-7 14,-6 7 0,5-7-4,-5 7 0,5-9 78,-5 3 0,8 1 152,-3-2 0,5 7-126,3-7 1,-1 7 146,0-7 0,0 3-119,0-3 1,6-2-64,1 9 1,5-3-89,-5 3 1,5-2 114,-5-5 0,5-2 3,-5 9 0,6-1-115,-7 7 1,7-6-135,-7 0 0,7-1 112,-7 7 1,7 0 49,-7 0 0,9 0-27,-2 0 0,4 0-40,2 0 0,-2 0-3,-5 0 0,5 0 68,-4 0 1,4 6-2,2 1 0,2-1 2,4-6 1,-3 0-7,3 0 0,-4 0 24,-2 0 0,0 0 20,0 0 0,7 0 74,-1 0 0,0 6-98,-6 0 1,7 0 19,-1-6 0,0 7 11,-6-1 1,3 0 20,3-6 1,-4 7-31,4-1 0,3 2-1,-3-2 1,3-3 26,-3 3 1,-4 2-12,5-1 1,1 5-10,-2-6 0,7 3-2,-7-3 1,7-2 2,-7 9 0,7-7 67,-7 7 1,3-7 18,-3 7 1,-4-3-16,5 3 0,1 4-32,-1-5 1,5 5-12,-5 2 0,5 0 2,-5 0 0,5-7 30,-5 1 0,5 2-20,-5 10 0,5-8-10,-5 8 1,8-14-35,-3 8 1,-1-5 2,1 5 1,-1 0-125,2 0 1,4 0 19,-5 0 0,5-2 56,2-5 0,-6 5-23,0-4 0,-1 4 27,7 2 1,-2 0-4,-4-1 0,4 1 8,-5 0 0,5 0 61,2 0 0,-2-6 8,-4-1 1,4 1 3,-5 6 1,5 0 17,2 0 1,0 0-64,0 0 1,0 6-6,0 0 1,0 0 16,0-6 1,0 7 17,0-1 1,-6 2-9,0-1 1,-1-3-22,7 8 1,-6 1 5,0 6 0,-3-7 70,3 1 1,4-3 14,-5 3 1,-1 4-115,2-5 1,-1 3 50,7-2 1,-6 3-43,0-3 1,-1-3 3,7 3 0,-6-3-14,0 3 0,-1 4 27,7-5-1,-2 3-9,-4-2 0,4 1 17,-4-7 1,4 7 6,2-1 1,-7-3-18,1 3 0,0-1 3,6 7 1,-7 0 131,1 0 0,-3 0-117,3 0 1,2 0 0,-9 0 1,7 0 7,-7 0 0,7-1 17,-7 1 1,7 0 20,-7 0 0,7 0-5,-7 0 1,9-6 9,-2-1 0,-3-1 1,3 1 0,0 3-31,6-9 0,0 7-22,0-7 1,0 7-152,0-7 1,0 6 124,0-5 0,0 7 38,0-1 1,0-3-91,0 3 0,0-7-126,0 7 1,0-7 172,0 7 1,0-9-1,0 2 0,2-2-17,4 2 0,-4-4 55,5 5 1,-3-5 129,2-2 0,-4 0-139,5 0 0,1-1 14,-2 1 1,3-6-37,-3 0 0,-2-1-25,9 7 1,-9 0-7,3 0 0,1-6-108,-2-1 0,7 1 91,-7 6 1,1 0 12,-7 0 1,6 0 5,0 0 0,1-1 5,-7 1 0,2 0-3,4 0 0,-4-6 44,4-1 1,3 1 4,-3 6 1,0-6-50,-6-1 1,7-5 2,-1 5 0,0-1-37,-6 1 1,7 3 48,-1-9 0,0 7 0,-6-7 0,0 7-8,0-7 1,7 7-11,-1-7 1,0 7 45,-6-7 0,0 6 112,0-5 0,0 1-93,0-2 0,0-1-25,0 7 1,0-5 86,0 5 1,-2-6-93,-4 7 1,4-7-7,-4 7 1,-3-7 22,3 7 1,-7-1-1,7 7 0,-9-6-40,2 0 0,3-1-7,-3 7 1,1 0 37,-7 0 0,6-4-2,0 4 0,1-11 12,-7 11 1,0-4-15,0 4-21,0 0 1,0 0 13,0-1 0,0-1 0,0-2 1,0-2 1,0-1-55,0 7 1,0 0-8,0 0 1,-2-6 38,-4-1 1,4 1-10,-5 6 1,3-2 134,-2-5 1,4 5-91,-4-4 1,-3 3 6,3 3 1,0 0-21,6 0 1,-7 0 11,1 0 1,0-2 39,6-4 0,-6 3 6,-1-3 0,1 4-59,6 2 0,-2-2-8,-4-5 0,4 5-16,-5-4 0,3 3 31,-2 3 1,4-6-7,-5 0 1,-1-3 0,2 3 0,-3 4 0,3-5 1,4-1 18,-4 1 0,1-5 3,-1 5 1,4-6-5,-4 7 0,4-9 1,2 3 0,-2-3-9,-5 2 1,5-4 52,-4 4 1,4-4 104,2-2 0,0 7-136,0-1 1,6 0 11,1-6 1,-1 0-92,-6 0 0,0 0-147,0 0 1,0 0 120,0 0 1,2 0-67,5 0 1,-5 0 109,4 0 1,-4-2 39,-2-5 1,1 5 7,-1-4 0,0 4-79,0 2 35,0 0 1,0 0 72,0 0 1,2 0 15,4 0 1,-4-7-34,5 1 1,1 0 0,-1 6 0,1-7-38,-2 1 1,-3-1-49,3 7-62,-4 0 0,-2 0 109,0 0 0,6 0-11,1 0 0,-1 0-77,-6 0 0,0-2 0,2-2-44,5-3 0,-5 1 102,4 6 1,-4-2-75,-2-4 392,0 3-207,0-5 1,0 8-41,1 0 0,5-6-9,0-1 28,1 1 1,-5 6-83,4 0-8,-4 0 0,9 0 19,-5 0 1,-2-7-11,9 1 0,-2-7-98,1 7 0,3-3 87,-9 3 40,9 4 1,-6-13-47,3 9 7,5-9-13,-15 13 21,15-15 18,-15 15 1,13-13-227,-8 9 175,7-9 1,-9 6-36,7-3 1,-1-5 0,2 4-19,3-4 94,-5-2 31,0 0-185,5 0-190,-5 0-351,8 0-8485,0 0 8801,0-8 1119,0 6-599,0-15-152,0 15-74,0-7 119,0 9-15,0 0-1338,8-8 1012,3 6 0,8-13-286,0 9-279,0-9 0,2 4-1798,4-7 2686,-4-1 0,15 0 0,-6 0 0</inkml:trace>
  <inkml:trace contextRef="#ctx0" brushRef="#br0" timeOffset="1367">342 11609 7904,'-8'-11'-38,"-3"3"232,-8 8 0,7 0 336,-1 0 1,7 0 112,-7 0-154,9 0 42,-5 0-357,9 0 216,0 0-178,0 8 0,0-4 186,0 9 1,2-7-49,5 7 1,-5-1 3,4 7 1,-4 0-138,-2 0 0,0 0 27,0 0 0,0 9 17,0 3 0,0 5-83,0 2 0,-8 2-56,-5 4 0,-4-2 95,-2 9 0,0 0-53,1 6 1,-1-1 22,0 1 0,0-6-31,0 0 0,0-7-19,0 6 0,6-10-94,0-2 1,9-2 11,-2-11 1,-3 1-189,3-7 0,0-7-546,6 1 542,0-9 1,2 11-31,4-9 1,-2 1 113,9-7 1,-7 0-5,7 0 1,0 0 177,6 0 0,0-7 302,0 1 0,2-9-214,4 3 1,-2 1 25,9-2 1,-3 3-242,3-3 1,4-4 123,-5 5 1,5 1-154,2-2 1,0 1 47,0-7 1,2 6 17,4 1 0,-4-1-3,5-6 1,-3 0-36,2 0 0,-2 0 82,9 0 1,-9 2-35,2 5 1,-4-5-86,-2 4 1,0 3 80,0-3 1,-2 2-45,-5-1 1,3 1 69,-9 5 1,1 2 48,-7-9-102,8 9 1,-6-5-8,4 9 0,-10 0 275,-2 0-120,-9 0-49,13 0-7,-15 0-17,6 0 69,-8 0 73,0 0-366,-8 0 0,4-6 156,-9 0 0,7-7-39,-7 7 0,7-9 86,-7 2 1,7-3-8,-7-3 1,1 0-26,-7 0 0,0 0 106,0 0 1,0 0-56,0 0 1,-2 0 135,-5 0 1,5-6-142,-4-1 1,-2 1 15,1 6 1,1 0 301,6 0 1,-6 0-57,-1 0 1,-1 2-156,2 5 1,2-3-105,-9 9 0,2-3-129,-1 3 1,-5 4 88,4-5 0,3 3-111,-3-2 1,3 4 101,-3-5 0,-4 5 37,5 2 0,-3 7-16,2-1 0,-3 2-23,3-1 0,5-5-4,1 4 1,5-4 25,2-2 1,7 0 93,-1 0-1754,9 0 303,-5 0 0,14-8 43,7-5 0,11-6 625,22-6 1,12-5-2946,12-8 3377,13-8 1,-35 22 0,1 0 0,5-5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57 8246,'-9'13'21,"-3"0"1,-5-7 163,-2 7 0,6-7 424,0 7 1,1-1-37,-7 7 0,2 0-95,4 0 0,3-6-225,3-1 0,5 1 32,-4 6 0,4 0-46,2 0 1,8-6-1,5-1 0,4-7 10,2 1 1,2-4 1,4-2 1,5 0-216,8 0 1,0-8 102,-1-5 1,-5-6-361,0-6 0,-9 4 160,2-5 1,-4 5 147,-2 2 0,-6 0-492,0 0 0,-9 0-719,2 0 0,-2 7-1718,3-1 1331,-5 0 1511,6-6 0,-16 0 0,-3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0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56 171 8249,'0'-19'-205,"-2"0"0,-5 0 0,-5 3 751,-5 3 1,6 2-346,5 5 0,6 6-378,6 0 0,-2 8 273,9 11 0,-2 7 29,1-1 1,3 15 0,-9-2 0,7 8 4,-7 5 0,7-1 13,-7 14 1,3 5-14,-3 7 0,-4 2-232,4 11 1,-1-7 325,1 6 1,-4 1-76,4 6 0,-4 2-81,-1-47 1,-2 1 0,1 1 0,0 1-189,0 4 1,0 0-1,0 0 1,0 0 96,0 0 1,0 0 0,1-1-1,1-1 37,1-1 0,0 0 0,-2 1 0,0-1 26,2-3 1,0-1 0,-1 4 0,1 0 10,0-3 1,0-1-1,-1 1 1,0-1-214,11 45 0,-7 0 257,7 0 0,-7 0 15,7-1 1,-3 1-52,3 0 0,-5-45 1,1 1-14,-3 0 1,0-1-1,0 4 1,-1 0 3,1-4 1,0 1-1,-2 4 1,-1 0-40,3-2 1,0 1-1,-2 5 1,-1 0-5,3 1 0,0 0 1,-3-3-1,-1 0 36,1-3 0,0-1 1,1 0-1,0 0-5,-1 0 1,1 1 0,2 2-1,0 0-37,-2-2 1,-1-1-1,1 0 1,0 0 41,0 1 1,-2-1 0,3 46 20,1-48 0,0 0 0,-1 45-9,1-1 0,2 0 4,-1 0 1,5-4 22,-5 3 1,1-9 7,-2 10 1,-4-11-7,5 4 1,1-3-8,-2 9 1,1-9-145,-7 10 1,2-5 98,4 5 0,-4-6-17,5-1 1,-5 1 25,-2 5 1,0-5-64,0-1 1,6-7 34,0 1 0,1-4-1,-7-2 1,0-3-23,0-3 0,2 1 31,4-7 0,-4-1-11,5-6 1,-3-7 216,2 1 1,-4-3-209,5 3 0,1-2 371,-2-5 1,1-4-398,-7 4 1,0-4 313,0-2 0,0 0-264,0 0 0,0-2 18,0-5 1,0 3-44,0-9 1,0 7-4,0-7 0,0 7-3,0-7 1,0 0-21,0-6 1,0 0 27,0 0 1,0 0-168,0 0-6,0 0-284,0 0 284,0 0 60,0 0-247,0 0 239,0 0 0,6 0-137,0 0 1,1-6 78,-7-1 0,0 1-375,0 6-240,8 0 140,3 0 0,10-9 256,4-3 1,0-16 127,13-10 1,4-27-506,15-24 450,-28 27 1,-1-4-1,5-9 1,-1-2-1,2-4 1,0 0 0</inkml:trace>
  <inkml:trace contextRef="#ctx0" brushRef="#br0" timeOffset="2583">113 152 8340,'16'-2'-8,"-3"-4"1,-5 2-658,-8-9 529,0 9 1,3-5-119,3 9 315,-4-8 0,13 4 75,-9-9 0,9 9 9,-3-2 0,5 1-16,2-1 0,7 2-53,-1-9 1,9 7 8,-3-7 0,7 9 23,6-2 1,-4-3-13,5 3 0,3 0-3,3 6 1,4 0 8,1 0 1,8 0-5,-1 0 0,9 0 11,-3 0 1,1 2-13,5 4 1,-3-4-202,10 4 1,5 3 269,1-3 1,7 1-100,-45-7 0,1 0 1,2 0-1,2 0-200,4 0 0,2 0 1,-3 0-1,0 0 201,2 0 0,0 0 1,0 0-1,0 0-42,3 0 1,0 0 0,1 0 0,1 0-4,7 0 1,1 0-1,0 0 1,0 0-214,2 0 0,1 0 0,1 0 0,0 0 243,2-1 0,0 2 1,1-1-1,1 2-355,0 1 0,2 0 1,2-2-1,1 0 229,-1 2 0,0 0 1,-2 2-1,1-1 112,4-1 1,1 0-1,-5 4 1,0 1-2,5-1 0,-1-1 0,3-2 0,0 0-10,0-1 0,1 0 0,-1 1 1,1 1 8,3-2 0,0 0 0,1 1 0,2-2 1,-29-1 0,1-2 0,0 1 0,-1 2 0,1 0 0,-1 1 1,1-1 0,-1 0 0,1 0 0,0 0 0,0 1 0,1-2-10,0 0 1,1-1 0,-1-1 0,1 1 0,1 0-1,0 0-32,4 0 1,2 0 0,-2 0 0,-1 0 0,-1 0 0,0 0 0,4 0 0,0 0 0,-1 0-28,-5 0 0,0 0 0,0 0-198,7 0 1,1 0 0,-2 0 0,-8 0-1,-1 0 1,0 0 239,5 0 1,1 0-1,1 0 1,1 0 0,1 0-1,0 0-19,-3 0 1,0 0 0,-1 0 0,-1 0 0,-1 0 0,0 0 8,0 0 1,1 0-1,0 0 1,0 1-1,0-1 1,1 1 0,2 1-1,0-1 1,-1 1-510,-3 0 1,0 0 0,0 0 502,0 0 0,-1 0 1,0 0-1,-2 0 0,-1 1 1,1-1-4,3 0 0,1 0 0,0 0 0,-1 0 0,0 1 1,0-2-72,1 0 0,0-2 1,-1 1-1,2 0 1,-1 0-1,1 0 76,-1 0 1,-1 0-1,1 0 1,1 0-1,1 0 1,-1 0-244,-3 1 0,-1-1 1,1-1 233,-2-1 1,0-1 0,0 0-1,5 0 1,1 1 0,-1-2 8,-5 1 0,-1-2 1,0 1-1,1-2 1,0 0-1,-1 1 1,1 2-1,-1 0 1,1 0 13,-1 0 0,1-2 0,-1 1 0,0-1 0,0-1 0,0 2-14,-2 1 1,1 2 0,-1-1 0,1-1-1,1 0 1,-1 0-2,30 0 0,0 0 0,-5 2 0,-1 0 176,0-2 0,-1 0 0,-5 1 0,-1 1-193,7 1 0,-1 0 0,-7 0 1,-1 0 117,-4 0 0,0 0 0,-3 4 0,0 1-102,-3 1 0,-1 1 1,2-2-1,0 0-3,-5 2 1,1-1-1,-1-3 1,-1 0-80,-4 3 0,-2 1 0,-2-4 1,-2 0 458,0 3 0,-2 1 0,-4-5 1,-1 0-396,6 1 0,0 0 0,-6-1 0,-1-2-16,1 0 1,-1 0 0,39 0 525,-7 0 1,-4 0-494,-2 0 0,-11 0 796,-8 0 1,-2 0-810,-11 0 1,-2 0 505,-10 0 1,-5 7-168,-8-1 670,0 0-574,0 3 104,-8-7-400,-3 6 397,-8-8-2,-8 9 1,-3-1-271,-8 5 0,0 4-234,0-5 0,0-1-104,0 1 1,7-5-9,-1 5 1,0-5-27,-6 5 1,1-5 166,-1 5 0,6-5-81,0 5 1,1-1-29,-7 1 1,2 5 121,4-4 0,-2 6-42,9 6 1,-7-2 13,7 9 0,-7 0 63,7 6 0,-2 8-61,1 4 0,5 5-2,-4 2 0,2 9 6,-3 3 1,5 1-6,-4 5 0,2-1-255,-3 15 0,5-1 275,-4 7 0,5-45 0,0 1-28,1-1 1,0 1-1,0 7 1,0 0 1,0-1 0,0 0 1,0 3-1,0 0-182,0 0 0,0 0 1,0 0-1,0 0 176,0 6 0,0 1 1,0-2-1,0 1-270,0 6 0,0 1 0,0-3 0,0-1 275,0 4 0,0 0 0,0-1 0,0 1-5,0 3 0,0 0 0,3 0 1,0 0-26,0 0 1,1-1 0,2 1-1,0 0 2,-2 0 1,-1 0 0,1 0-1,0 0-11,-1 0 0,0-1 1,-1-1-1,0 0-62,5 2 1,-1 0-1,-3-5 1,-2 1 51,3 7 0,-1 0 1,-2-7-1,0-1-59,-1 5 1,0 0 0,3-3 0,0-1 59,0 1 1,0 0 0,1 1 0,-1-1-5,-3-3 1,0-1 0,0 2 0,0 0-4,0-2 1,0 1 0,0-2-1,0 1 21,0 3 0,0 1 0,-1-4 1,0-1 57,-3 2 1,1-1-1,2-1 1,0-1-58,-2-1 0,0 1 1,-1-1-1,-1 1 28,2-1 0,0 0 0,-1 0 0,0-1-51,0-2 1,1 0-1,2 0 1,0-1 86,-2-2 0,0 0 0,2-2 0,0 0-30,1 2 1,0 0 0,0-5 0,0-1-4,0 0 1,0 0 0,0-3-1,0-1 11,0 4 0,0 0 0,0 45-21,0-49 0,0 1 0,0 39-93,0-1 0,0-15 70,0 2 1,0-5-26,0 5 0,0 0 7,0 0 0,0-7 25,0 1 0,0-7 2,0 7 1,0-9 296,0 2 0,0 2-311,0-1 0,0 5 28,0-6 0,0 1 10,0-8 1,0-5 445,0 0 0,0-3-556,0 3 1,0 1 306,0-7 1,0-1-268,0-6 1,0-7 195,0 1 1,0-7-204,0 7 1,0-9-7,0 2 1,0 3 55,0-3 0,0 0 232,0-6-197,0 0 0,0 0 20,0 0 0,0-6 201,0-1-32,-9-7-21,7 12 1,-12-13-108,7 8 15,-8-7-40,5 3 1,-9-8 16,0 0 1,0 0-41,0 0 1,0 0-5,0 0 0,-2 0-87,-4 0 1,2-2 52,-9-4 1,2-3-14,-1-3 1,-7 1 39,0 5 0,0-3-13,-6-3 0,-5-5-41,-1 4 1,-7-2-3,-6 3 1,2-3 5,-9 9 0,0-9-181,-5 2 1,-3 3 96,-5-3 1,1 0 99,-13-6 1,5 0 0,40 10 0,-1 0 0,-1-1 0,0 1-34,2-1 1,-1 1 0,-4-1 0,-1 1 0,-1-1 0,0 1-44,-5-1 1,-1 1-86,2-1 0,0 1 0,-3 0 0,0 1 174,4 1 0,-1 1 0,-6-2 0,0 1-266,1 4 1,-1 0 0,-5-3 0,-2 0 347,2 2 0,-1 1 1,1-3-1,1 0 2,-2 2 0,0 1 1,0-1-1,-1 0-46,-5 0 1,0 1 0,2 2 0,0 0-15,-2-1 1,0-2 0,2 0-1,0 0 7,1 0 1,0 1 0,-1-1-1,-2 0 8,-3 0 1,0 2-1,4 0 1,0 1 9,-4-1 1,0-2 0,0 0-1,1 0-8,3 0 1,-2 1 0,-9 0 0,-1 0-89,2 3 0,-1 0 0,-2 0 0,1 0-114,4 0 1,1 0 0,1 0-1,0 0 130,2 0 0,-1 0 1,-4 0-1,-1 0-292,3 0 1,0 0 0,-3 0 0,1 0 323,1 0 0,1 0 0,1 0 0,-1 0-4,3 0 0,0 0 1,-5 3-1,-1 0 5,3 1 0,-1-1 0,-2 0 0,-1 0 8,0-3 1,1 0-1,6 0 1,0 0 10,0 0 0,0 0 0,-4 0 0,-1 0 18,-2 0 0,1 0 1,-1 3-1,1 0-7,-1 0 1,1 1-1,2 0 1,1 0-15,3-1 0,0 0 1,-6-1-1,1 1-3,1 3 1,1 0-1,-2-3 1,-1 1 2,3 1 1,-1 2 0,2-1-1,0 1 0,2 2 0,-1 1 1,1-3-1,0-2 2,0 2 0,0-1 1,3 0-1,0 1-25,-7 2 0,1 1 0,6-1 1,2 1-167,1 0 0,0-1 0,-2-3 0,0 0 159,6 1 0,-1-1 1,-4 0-1,0 1-6,4 2 1,1 1 0,-2-4-1,0 0 20,1 1 0,1-1 0,-2-4 0,0 0-33,5 1 0,-1 0 0,-3 2 0,1-1-5,2-1 0,1 0 1,0 1-1,1 1-29,4-2 1,1 0 0,-5-2-1,-1 0 52,3 2 1,0 0 0,0-1 0,1 1 23,1 0 1,1 0 0,2-1 0,0 0 57,1 4 0,0 1 1,-3-4-1,0 0-97,5 3 0,2 1 0,-3-4 1,0 0-43,2 3 0,0 1 1,1-4-1,0 0 229,2 3 0,1 1 0,-2-2 0,0 0-162,4 2 0,1-1 1,-1-1-1,1-2 2,-45-3 1,9 7 304,4-1 1,-3 0-342,3-6 1,2 0 61,10 0 1,1 0 465,12 0 0,-2-8-459,15-5 0,-1 3 416,8-3 1,1 0-530,4-6 1,3 7 412,3-1 0,12 0-329,-5-6 0,4 7 158,-4-1 0,8 7-388,5-7 0,-2 7 89,1-7 97,1 9 0,0-7-53,-1 5 244,1 4-198,6-6 0,0 5 90,0-3-39,0 4 0,0-8 48,0 3 39,0 5 10,0-6 55,0 8 678,0 0-751,-8-9-147,5-1 0,-11-9-303,7 0 1,-5 0 253,5 0 1,-5 0 33,5 0 119,-7 8-77,3-6 1,-2 7 74,1-9-74,8 8 1,-7-3-11,5 7 1,2-5 16,-9 5 1,7-5 91,-7 5 1,9-1-36,-3 2 0,3 4-34,-2-5 0,4 3-1,-5-2 1,-1 2-34,2-9 0,-3 7 16,3-7 0,2 7-3,-9-7 0,7 0 12,-7-6 0,7-2-5,-7-4 0,7-5 68,-7-7 0,9-8 12,-2 1 1,4-17-31,2-2 1,2-3 89,4-3 1,4-1-104,9-6 1,0-2-273,0-4 1,-2 11 31,-4-5 1,6 4 185,0-4 1,0 9 39,6 4 0,-10 6-245,-3 6-1,1 5-353,6 8 1,-2 8-909,-4 5 286,3 4 0,-5 10 1212,8 5 0,0 12 0,0 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20 645 8146,'10'19'-126,"-5"-2"0,-8-2 1,-5-3 142,-3 3 767,7 2-402,-4 2 0,8-6 517,0-1-775,0-7 0,2 3 108,4-8 1,5 0 8,8 0 0,0-15-205,0-4 1,6-12-238,0-1 0,7-6 51,-7-6 0,9 2-175,-2-9 1,-3 3 109,3-3 0,-7-4-35,7 5 0,-3-3 148,3 2 0,-5 7 108,-8 13 0,0-1 136,0 13 0,-6-4-124,-1 10 41,-8 5 50,5-1 1,-9 18 199,0 3 1,0 7-147,0 7 0,-2-3 62,-5 8 1,3 1-170,-8 6 0,7 2 69,-1 4 0,-2-4-5,1 5 0,-5 1 65,5-2 1,1 0 152,6-6 0,0-8-262,0-5 1,0-4-109,0-2 1,2-8 7,4-5 0,5-4 132,8-2 1,6-17-100,1-8 1,7-17-162,-1-9 0,4-3-71,2-3 1,0 0 18,-1 0 1,-1 6-72,-4 1 1,2 10 156,-9 2 1,0 2-115,-6 11 1,-2-1-348,-4 7-489,4 9 15,-15 1 0,6 11 610,-8 5 1,0 10 442,0 8 0,-8 9 0,-3-5 0</inkml:trace>
  <inkml:trace contextRef="#ctx0" brushRef="#br0" timeOffset="355">892 550 8143,'13'0'0,"0"0"0,-7 0-638,7 0 1,-1 0 639,7 0 1,0-2 737,0-4 0,2 2-376,4-9 1,-1 7-308,7-7 0,-5 7 39,5-7 0,-8 1-221,3-7 1,-5 0 261,-2 0 1,-7 6 214,1 0-657,-9 1 246,5-7 1,-18 8 308,-3 5 0,1 4 71,-2 2 0,1 0 122,-7 0 0,-2 8-66,-5 5 0,5 6 156,-4 6 0,4-2-52,2 9 1,0-7-185,0 7 1,2-7-84,5 7 1,1-3 29,5 3 0,4 2-229,-5-9 0,5 6-324,2-5 1,9-1-421,3-6 1,5-6 16,2-1 1,8-8-673,5 3 0,4-7 792,2-7 1,2-5-119,4-13 710,-4-5 0,15-16 0,-7-3 0</inkml:trace>
  <inkml:trace contextRef="#ctx0" brushRef="#br0" timeOffset="711">1784 19 8102,'21'-8'-431,"-4"6"372,-17-7 1,-9 11 140,-3 5 1,1 1 430,-2 5 0,1 10 366,-7-4 1,2 13-385,4-1 1,-4 5-96,5 2 0,3 2-190,3 4 0,-2-4-15,1 5 1,-5 1-46,5-2 0,-1 0-152,2-6 1,3 0-487,-3 0 0,2-8-519,-2-5 237,3-4 1,-5-8 114,8-1 380,0-7 1,0-5-294,0-13 1,0-4-100,0-2 0,0-6 667,0 0 0,0-3 0,0 3-16,0 4 0,0-7 326,0 9 1,-2 7 411,-4-1 0,4 7 43,-5-7-214,5 9 1,2-7 399,0 5 51,0 4-779,0-6 0,2 1-477,5 1 1,-3 0-290,8 6 0,-5 0 495,5 0 1,-5 2 28,5 4 1,1-2-1135,6 9 1153,0 0 0,0 6 0,0 0 0</inkml:trace>
  <inkml:trace contextRef="#ctx0" brushRef="#br0" timeOffset="1098">1973 494 8092,'11'0'-1032,"6"0"0,-15-3 1474,4-3-157,5 4 0,-7-6 757,9 8-93,-9 0-663,13 0 0,-9 2-102,5 4 0,1-2 14,-7 9 1,1-7 56,-1 7-24,-5-1 1,12 7 5,-7 0 0,-1-6 234,-6 0-59,0-1 0,-8 7-59,-5 0 1,-4-6-115,-2 0 1,-6-1 118,0 7 0,-3 0 207,3 0 1,4 0-56,-4 0 0,3 0-158,4 0 0,-1 2 4,0 4-109,8-4 0,3 7-486,8-9 213,0 0 1,2-2 72,4-5 1,7-3 24,12-9 1,-2 0-213,9 0 1,-7 0 19,7 0 1,-7 0 87,7 0 1,-7 2-10,6 4 0,-5-4 57,5 5 1,-5 1-489,5-2 1,-5 3 54,5-3 1,-6-4-101,7 4 0,-9 3-239,3-3 0,-5 1-540,-2-7 0,-7 6-2201,1 0 3497,-9 0 0,13 3 0,-7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5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302 588 8495,'-11'0'957,"3"0"-1023,8 0 0,0 9 245,0 4 1,0 3 41,0 3 1,-2 7 201,-4-1 0,3 11-125,-3 2 0,-4 2-57,-3 10 0,-2-8-35,3 3 0,-5 1 83,4-2 1,-4 1-180,-2-7-309,9-1 199,-7-7 1,8 4-102,-3-9 0,3-6 200,9-6-1548,0-9 1054,0 4 1,0-10 181,0-4 1,2-7-250,5-12 0,3-5-899,9-8 803,0 1 558,-8-1 0,6-9 0,-7-1 0</inkml:trace>
  <inkml:trace contextRef="#ctx0" brushRef="#br0" timeOffset="565">74 588 8429,'-8'-10'79,"-3"2"72,-8-1 0,7 5-139,-1-9 0,9 7 175,-2-7 0,10 1 71,2-7 0,9-9-212,-2-3 1,3 1-322,3-1 0,0-1 487,0-6 1,9 0 17,3 0 1,1 6-65,6 1 0,-4 1-61,10-1 1,-4 3-97,-2 9 1,0 0 159,0 0 0,0 9 29,0 4 0,-7 4-191,1 2 0,-9 0-279,2 0 1,-4 8 290,-2 5 1,-6-1 60,0 7 1,-7-4 107,7 10 1,-9 5-91,2 1 0,-4-1 11,-2 1 0,-6 1-11,0 6 0,-9 0 36,2 0 0,-4 0-114,-2 0 0,0-2-58,0-5 1,-6 5-35,0-4 40,0-5 0,-1 7 0,1-9-47,2-2 1,0-2 27,-3-2 92,5 0-25,-6-8-42,16-3 94,3-8 50,8 0-442,0 0 307,8 0 153,3 0 1,8 0-133,0 0-6,0 0 1,0 2 57,0 5 1,0-3 144,0 8 1,-7-5-45,1 5 1,-7-1 94,7 2 0,-1 3-123,7-3 1,-2-2-31,-4 1 1,4-5-108,-5 5 0,5-1 111,2 1 0,-6 3-10,0-8 1,-1 5-73,7-6 1,-6 7-13,-1-7 1,-5 7-402,5-7 0,-5 9-634,5-2 1,-5-3-378,5 3 393,-7 0 1,3 6-467,-8 0 1476,0-9 0,8 7 0,3-6 0</inkml:trace>
  <inkml:trace contextRef="#ctx0" brushRef="#br0" timeOffset="950">1061 892 8351,'0'-11'594,"0"3"-378,-9 16 1,7-3-270,-4 7 0,-3 1 85,3 6 1,0-6 184,6-1 0,0 1-17,0 6 1,0 6-58,0 0 1,0 1 33,0-7 1,0 0 99,0 0-63,8 0 1,3-3-15,8-3 1,0-5-115,0-8 0,2 0 100,4 0 1,-4 0-71,4 0 0,-2-14-10,3-5 0,-5-11-208,4 5 0,-4-9 180,-2 3 1,-2-7-12,-4-7 0,4 5-303,-5-4 1,-3 10 72,-3 3 1,-4 8-54,-2-3 1,0 5 129,0 2 1,0 7 63,0-1 0,-8 9-18,-5-3 0,-4 5-70,-2 2 0,0 9-149,0 3 1,0 12 211,0 1 1,-2 6-413,-4-5 0,4 5-34,-4-5 0,6-1 79,6-6 0,-2 0-415,9 0-96,0-9 925,6 7 0,2-15 0,4 5 0,5-14 0,7-3 0</inkml:trace>
  <inkml:trace contextRef="#ctx0" brushRef="#br0" timeOffset="1275">1668 816 8276,'-9'19'0,"-6"2"-41,-8 4 1,2-4 881,-4 5-565,12-5 1,-4-2 0,7 0-264,-1 0 0,3 0 224,8 0-56,0 0 0,0 0-91,0 0 1,0-7 41,0 1 562,0 0-389,8 5-117,3 1-58,16-8 0,-6-3 0,5-8 1,-5-2 39,-2-4 0,2-5 16,4-8 0,-4 1-196,4-1 1,-1-7-80,1 1 1,-4-9 31,4 3 0,3 1-237,-3-1 1,6 5-438,-5-5 0,-1 5 99,-6-5 1,0 8-181,0-3 1,0 7 377,0 7 0,-2-5-316,-5 4 750,5 5 0,-6-9 0,8 6 0</inkml:trace>
  <inkml:trace contextRef="#ctx0" brushRef="#br0" timeOffset="2151">2237 171 8262,'-7'19'0,"1"0"0,-7-6 246,7-1 0,0 1 413,6 6 1,0 6-630,0 1 0,0 7 35,0-1 0,0 4 262,0 2 1,0 2-123,0 4 0,0 2 99,0 5 1,0 8-63,0-8 0,-2 8-40,-5-9 0,5 3-13,-4-3 1,2 3 157,-3-9 1,5 1-925,-4-7 0,4-3-430,2-3 0,0-5 72,0-8 0,-2-8 475,-5-5 0,5-6-64,-4-6 1,4-13 73,2-13 1,0-4 449,0-1 0,0-8 0,0 1 0,0-7 0,0 7 0,6 0 36,0 6 0,3 6 48,-3 1 1,3 8 814,3-3-485,5 5 318,-6 2-97,8 0-280,0 9-7,0 1-154,-1 9 0,1 2-152,0 5 242,0-5-290,9 15 0,-1-15 68,5 4 1,-5-4 37,-8-2 0,0 0-86,0 0 1,6-2-178,1-4 0,-1-3 155,-6-3 1,-6-3 41,-1 9-47,1-9 1,-3 4-35,-3-8 9,-5 9 0,-4-5-31,-5 9 0,3-7-282,-8 7 440,-1 0 1,-6 6 182,0 0 0,6 8-183,1 5 0,1 3-20,-2 3 0,-1 0 32,7 0 0,-1 7 34,2-1 0,4 2 181,-5-1 0,5-3 22,2 8 1,0-5-265,0 5 1,0-8 7,0 3 0,0-11-130,0-3 1,0 1 240,0 6-101,9 0 1,1-7-214,9 1 0,0-9-51,0 3 1,0-7 192,0-7 0,6 3-61,0-9 1,9-6-205,-2-6 1,-3 0 35,3 6 0,-9 0-39,2 0 0,-1 8 168,1 5 0,-10-2-149,4 1 308,-5 1 0,-1 6 176,0 0-91,-9 8 0,4 3-66,-8 8 0,0 6 146,0 1 0,0-1-106,0-6 1,0 0-77,0 0 1,0-7 142,0 1 62,0-9-504,0 5 0,0-18-147,0-3 1,0-7 120,0-7 1,-6-3 60,0-9 1,-1 0 12,7 0 1,0 0 126,0 0 1,7 9 162,-1 3 1,9 5-119,-3 2 0,-1 2 166,2 5 0,-7 1-152,6 5 1,1 4 25,6-4 91,0 3 1,0 3-73,0 0 1,2 0-522,4 0 0,-4 0-182,5 0 0,3 0 660,3 0 0,-5-8 0,1-3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5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1 8242,'0'10'402,"0"-1"1,-8-3-168,-5 0 1,-6 7 202,-6-7 1,2 9-28,-9-2 0,7 10 76,-7 2 1,9 0-180,-2-6 0,3 7-41,4-1 0,7 0 16,5-6 0,4 0-32,2 0 0,2-6-658,4-1 1,7-7 328,12 1 1,4-4-831,9-2 0,7-2 45,-1-4 0,9-7-351,-3-12 1,-4 4 1213,-1-5 0,-5-12 0,-2-2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16.35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1366 57 9168,'0'-19'-575,"0"9"779,0 1-3,0 1 101,-8 6-161,5-7-13,-5 9-133,8 0-184,-8 0 1,5 2 171,-3 5 0,-2 3-26,1 9 0,-7 2 74,1 5 0,2-3-7,-1 8 0,-3 1 186,-10 6 0,4 0-38,-5 0 0,5 4-30,2-4 1,0 4-10,0-10 1,3 10 125,3 2 0,-2-6-120,9-6 1,-7-3-11,7 3 0,2 1-46,10-7 0,-2 1-116,9-2 0,2-4-6,10 5 1,-2-5 85,9-2 0,1-2-10,12-5 1,-3 5-21,8-4 1,-5-3-107,5 3 1,-6-7 68,7 7 1,-7-9-131,7 3 0,-9 1 59,2-2 1,-4 1-172,-2-7 1,-2 6 162,-4 0 0,1 1-140,-7-7-1111,-1 0 189,-6 0 1161,-9 0 0,-1 0 0,-9 0 0</inkml:trace>
  <inkml:trace contextRef="#ctx0" brushRef="#br0" timeOffset="544">835 531 11530,'-19'0'-625,"0"0"0,6 3 1141,1 3-489,7-4 0,-9 8-10,7-3 0,-1-3 1,2 9 1,4-7-54,-5 7 0,-1-1 7,1 7 0,-1 0-93,2 0 1,1 0 180,-7 0 0,8 6-109,-3 1 0,-1 7 100,2-1 1,-1 2-80,7-3 1,-6 5 43,0-4 1,-1 6 19,7 6 0,0-10 107,0 4 0,0-5-11,0 5 1,7 7-139,-1-1 1,7-6-44,-7-7 1,9 1 104,-3 6 0,5-9-173,2-3 1,2-5-88,4-2 1,7-9-131,12-3 0,1-5 241,11-2 1,-1-15 61,15-4 0,-3-13-474,3 1 0,1-5 505,-7-2 0,-1 0 0,-6 0 0</inkml:trace>
  <inkml:trace contextRef="#ctx0" brushRef="#br1" timeOffset="1034">437 911 8477,'-9'10'0,"-1"5"0,-9-9 0,6 3-22,0-3 0,-1 3 44,-12 3 0,5 5-192,-4-4 0,4 4 225,2 1 0,0 1 65,0 0 0,0 0 86,0 0 0,-2 2-15,-4 5 0,4 1-54,-5 5 0,7 4 35,7-5 0,-5 5-81,4 2 0,5 0 32,1 0 1,5 6 4,2 0 1,0 3-30,0-3 1,0-2-12,0 9 1,2-3-5,5 3 1,5-5-144,14-8 1,-1-2-70,13-5 0,-2 1 76,14-13 1,9 2 100,11-15 0,12-8-101,7-10 0,-39 3 0,1-1-1547,2-2 0,1-2 1599,2 0 0,0-1 0,-2-4 0,-1 0 0,3 0 0,0 0 0,4 0 0,2 0 0,5 0 0,-1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2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1404 1176 7777,'-6'13'0,"-2"-2"0,-1-1 0,-1-1 0,1 1-932,1 1 842,-7-7 167,4 13 0,-1-13-158,-1 9 1,7-9-1,-5 4-418,3 1 422,-7-7 34,13 15 0,-13-7-198,9 9 241,-9-8 0,5 6 0,-9-7 0</inkml:trace>
  <inkml:trace contextRef="#ctx0" brushRef="#br0" timeOffset="458">1120 1461 8065,'0'19'-24,"-9"0"60,-3 0 0,1 0 346,-2 0-135,1 0 1,-5 0-90,4 0 1,-1-7-159,7 1 0,-1-9 106,2 3 265,3-5 258,-13-2-320,13 0-47,-5 0 88,8 0-177,0-9 1,0-1-105,0-9 0,8 0 92,5 0 1,4 2-63,2 4 0,0-4 55,0 5 1,6-5-79,0-2 0,9-2 32,-2-4 0,4 1-8,2-7 1,6-3 27,0-10 0,9 2 9,-3-9 1,5-6-444,2-6 1,0-2 210,0 1 0,0 5-5,0-4 1,-1 6-46,1 7 1,-6-3 52,0 9 1,-3-7 102,3 7 0,1 6-12,-7 6 0,-1 3 0,-6-3 0,-7 3-5,1 3 1,-9 5 0,2-4 0,-10 4 252,-2 2 1,-3 6-139,3 1 0,-5 5 212,-8-5 0,3 8 29,3-3-254,-4 5-73,6 2 107,-8 0 35,0 0-560,0-8-207,0 6 1,2-9-933,5 5 1107,-5 4 1,13-9-1771,-9 5 1174,9 4 1023,-5-7 0,1 1 0,-3-3 0</inkml:trace>
  <inkml:trace contextRef="#ctx0" brushRef="#br0" timeOffset="898">2239 114 8168,'-9'11'682,"-3"-5"-339,3-4 115,1-2 21,8 0 943,0 0-807,8 0-434,3 0 0,10 0 0,2 0 276,2 0-257,1 0 1,1-8-182,5-5 0,-3 3 0,3-3-77,1-2-85,-5-2 0,6 5 106,-9-1 1,7 7 104,-7-7 1,2 9-45,-2-2 0,-10 4-160,4 2 171,-4 0 1,2 8-3,-5 5 1,-1 3 204,-5 3 1,-4 0 213,5 0 0,-11 9-197,-3 3 0,-8-3 1,5-1 237,-1 1-460,-5-7 0,5 4 223,-8-12 0,8 3-3382,5-3 1552,-4-4-379,-1-1 1000,1-8 953,1-8 0,1-3 0,-3-8 0</inkml:trace>
  <inkml:trace contextRef="#ctx0" brushRef="#br0" timeOffset="1636">968 1347 8170,'0'-10'474,"-2"16"1,-2 13 33,-3 2 1,-5 9-227,5 1 1,-7-1-75,1 1 1,-4 1 37,-2 6 0,0 2 85,0 4-127,-8-4-51,6 15 1,-9-13 76,5 9 0,4-9 89,-4 2 0,4-4 186,2-2 0,6-8-310,0-5 141,9-13-366,-4 5 0,16-17-12,5 0 1,10-8-115,2-11 0,15-8 183,-2-5 0,13-4-6,-1-2 1,-1 0-908,1 0 0,-7 9-280,1 3 1,-4 5-1346,-2 2 2511,0 0 0,0 1 0,0-1 0</inkml:trace>
  <inkml:trace contextRef="#ctx0" brushRef="#br0" timeOffset="2601">20 702 8047,'-11'-2'763,"5"-4"-474,4 4 181,2-7-181,0 9 0,8 2 29,5 5 0,-3 3 7,3 9 1,-2 7 140,1-1 1,5 9-256,-4-3 1,1-1-48,-1 1 0,4-5-133,-4 5 0,-3-8 229,3 3 0,-7-7 203,7-7-293,-9 5 0,6-15-142,-3 5-656,-5-5 335,15-2 1,-9-9-38,5-3 1,4-5 125,-5-2 0,-1 0 39,2 0 1,-1 8-4,7 5 112,0 4 0,0 2-29,0 0 1,-2 2-23,-4 4 1,3 5 506,-3 8 0,-2-2 22,1-5 1,-5 5 121,5-4-248,-8-5-164,13 9 1,-13-15 13,9 5-112,-9-5 1,7-2 62,-5 0 0,-4-2-21,5-5 0,1 3-86,-2-9 1,3 3 17,-3-3 0,-4-4-110,5 5 1,1-5 41,-2-2 1,1-6 39,-7-1 0,6-1-12,0 2 0,1 1-148,-7-7 0,0 1 145,0-1 0,0-3-31,0 9 0,0-7-52,0 7 1,-3-7 66,-3 7 1,2 0-103,-9 6 1,7 2 95,-7 4 1,7-2-264,-7 9 111,9 0 0,-6 6-220,3 0 1,5 2 252,-4 4 0,4 5-17,2 8 1,0 0-434,0 0 0,6-7-599,0 1 1,7-7 1224,-7 7 0,18-9 0,-3 4 0</inkml:trace>
  <inkml:trace contextRef="#ctx0" brushRef="#br0" timeOffset="2943">835 645 8047,'0'19'0,"0"0"0,0 0 0,9 0 218,3 0 1,-1 0 373,2 0 0,-1-2-258,7-4 1,-6 4-298,-1-5 0,-1-1-26,2 1 220,-5-7-437,0 11 1,-5-11 271,3 7-89,4-7 0,-7 1-865,3-12 1,-4 1 164,-2-7 1,-2-1 291,-4-6 0,1 0 431,-7 0 0,5-2 0,-5-4 0,-1 2 0,-6-9 0,6 2 0,1-1 0,5-3 0,-5 9 0,8 0 0,-3 6 656,-3 0-136,8 0 1,-7 6 155,9 0-578,0 9-390,0-4 0,2 10 56,5 4 1,-3-2-263,9 9 0,-7-9 498,6 3 0,1 3 0,6 1 0</inkml:trace>
  <inkml:trace contextRef="#ctx0" brushRef="#br0" timeOffset="3485">1215 95 8047,'-9'13'993,"-3"0"0,1-7-427,-2 7-335,9-9-29,-13 13 1,15-13 28,-4 9 1,-3-1-101,3 7 0,0 2-122,6 5 1,0-1 234,0 13 0,0-5 175,0 12 1,8-3-22,5 2 0,-3 5-167,3 8 0,0-7-274,6 1 1,-3-9 20,-3 2 1,4-4-42,-4-2 1,-3-8 217,3-5 0,-7-10 201,7-3-165,-9-8-282,13 5 1,-15-11-2026,4-5 1,-4-3-294,-2-9 2030,0-8 1,-2-1 0,-4-6 9,-7 3 0,3 1 320,-3-1 1,3-3-184,-3 9 1,2-1 231,5 7 0,4 7 416,-4-1 0,4 7 891,2-7-801,0 9 0,6-7-229,0 5 0,9 4-6,-2-4 0,-3 4-148,3 2 1,-1 0-163,7 0 0,-6 0 249,0 0 31,-1-9-524,7 7-183,0-15 1,-6 15 228,0-4 206,-9 4 1,6 2 358,-3 0 1,-5 0 0,8 6 226,-3 0 1,-5 9-256,4-2 0,2 4-78,-1 2 0,-1-1 333,-6 1-565,9 0 1,-5-2-89,8-4 0,-7-3-909,1-3 494,-4-5 0,-2 4-65,0-12 1,0-5-348,0-8 0,0 0 464,0 0 0,0-8 57,0-5 1,0 3 403,0-3 0,-8-8 0,-3-8 0</inkml:trace>
  <inkml:trace contextRef="#ctx0" brushRef="#br0" timeOffset="3607">1499 304 8047,'0'-19'-1131,"0"0"424,0 0 1638,-8 0 1,6 7-143,-5-1 1,3 9-44,-2-3 124,4 5 770,-7 2-1344,9 0-189,0 0-833,0 9 0,2-5 590,5 9 136,3-9 0,9 4 0,0-8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7144,'0'11'-210,"0"-3"464,0-8-28,-9 0-526,7 0-6,-6 0 356,8 0 2396,0 0 1,6 2-2218,0 4 0,3-3-29,-3 3 0,-2-4 44,9-2-305,-9 0 295,13 0-27,-6 0-75,8 8 1,-3-3 137,-3 7-134,4-7 1,-7 9-4,9-7 0,-6 5-13,0-5 0,-1 5-67,7-5 0,0 1-158,0-2 1,-6 3 153,0 3 1,-1-1-19,7-5 1,0 3-58,0 3 1,0-1 67,0-5 1,0-2 0,0 9 0,-6-7-5,-1 7 0,1-2-11,6 1 1,6 3 20,0-9 0,1 9 21,-7-2 0,0-3-16,0 3 0,0-3-17,0 3 0,-1 4-57,1-5 52,0 5 1,0 0-9,0-4 1,0 4 0,0-5 24,0 5 0,0 2-15,0 0 0,0-6 7,0-1 0,0 1 39,0 6-46,-8-8 0,5 5 0,-3-5 21,4 0 0,0 5-38,-5-3 1,5 2-6,-4-3 0,4 5-6,2-4 1,-7 2 28,1-3 1,-2 5-7,1-4 1,5 2 24,-4-3 1,-3 9 8,3-8 1,-7 8-4,7-8 1,-3 4-24,3 1 1,2 1 5,-9 0 0,7-6 23,-7 0-70,9-1 0,-11 5 0,9-2 59,1-2 0,-3-1 20,2 7-53,-1 0 0,7 0-3,0 0 1,-6 0-2,0 0 0,-3-6 0,3-1 0,4 1 19,-5 6-12,5 0-9,-6 0 0,5 0 6,-3 0 0,4 0 6,2 0 1,0 0-7,0 0 1,-6 0 39,-1 0 1,1 0 9,6 0 1,0 2 3,0 4 1,6-4 8,0 4 1,1-4-65,-7-2 0,0 7 27,-1-1 0,1 0 5,0-6 0,0 0-50,0 0 0,0 2-19,0 4 0,0-3 21,0 3 1,0-4-4,0-2 0,0 0-3,0 0 1,-6 0-6,-1 0 0,1 0 17,6 0 0,-6 0 5,-1 0 1,1 0 0,6 0 1,-6-1-2,-1 1 1,-1 0-7,1 0 1,3-6 62,-9 0 1,9-1 17,-2 7 0,-3 0-89,3 0 1,-7-6-1,7 0 1,-7-1-53,7 7 1,-7-2 61,7-4 0,-9 3-6,2-3 1,-1 4 12,1 2-25,-4 0 0,7 0-6,-9 0 170,0 0 0,6 0-131,0 0-3,0 0 0,-6-7 12,0 1 0,3 0 1,3 6 0,-4 0 9,4 0 1,-1-7 46,1 1-54,-4-1 0,9 7-10,-5 0 0,-4-6 17,4 0-64,-4-9 0,-2 13 52,0-5 169,9-3-178,-7 8 1,6-13 29,-8 9 35,0-1-23,0-1-38,0 6 9,0-7 0,0 3 25,0-1 1,0-5 60,0 5-256,9-7 171,-7 11 0,6-11-14,-8 7 0,2-7 1,5 1 0,-5-2 166,4 2-196,-4-3 0,7 13 92,-7-14-12,6 15 69,-8-15 6,0 15 1,9-15 10,-7 7 46,6-9-207,-8 0 59,0 0-1492,0-9 1,0-1-216,0-9 0,0 6-2511,0 1 4159,0-1 0,0-14 0,0-3 0</inkml:trace>
  <inkml:trace contextRef="#ctx0" brushRef="#br0" timeOffset="1955">1746 323 7455,'0'10'0,"0"-2"0,0-8 0,0 0 0,8-8 0,3-2 0</inkml:trace>
  <inkml:trace contextRef="#ctx0" brushRef="#br0" timeOffset="2368">1765 323 8399,'10'0'-2332,"-1"0"2332,-9 0 0,0 0 0,-9 0 0,7 0 0,-6 0 0,8 0 0,8 0 0,-6 0 0,13-3 0,-9-3 0,1 4 0,-7-6-50,0 8 251,0 0 278,0-9 144,0 7-439,0-6 1,2 5 403,4-3-270,-4 4 189,6-15 338,1 7-594,-7-9 0,6 0-50,-8 0 1,7 6 614,-1 0 144,0 9-635,-6-13 1,-6 13-42,0-8 0,-3 7-121,3-1 0,-5 4 27,-7 2 1,3 0 5,-4 0 0,4 8 64,-10 5 0,-3 4-31,3 2 0,-7 6-207,7 0 1,-2 7-80,1-7 1,5 9 25,-4-2 0,6-3 118,7 3 0,-5-3 45,4 3 1,5 2-213,1-9 0,5 6-281,2-5 1,0 1 240,0-2 0,9-4 96,3 5 1,7-5-1059,6-2 1,7-2-168,12-5 0,1 5-64,11-4 0,-9-5 176,10-1 1137,-13 3 0,11-8 0,-7 7 0</inkml:trace>
  <inkml:trace contextRef="#ctx0" brushRef="#br0" timeOffset="2721">2258 664 8364,'0'-13'0,"0"1"0,-2 5 203,-5-5 507,-3 7-428,-9-11 0,0 13 14,0-3-27,0 4 0,0 4 140,0 4 0,0-1-137,0 7 1,0 1 15,0 6 1,2 0-15,5 0 1,-3 0-17,8 0 1,-5 0 272,6 0-411,-1 0 0,7 0-29,0 0 93,9-9 0,3-1-365,14-9 1,-3-2-96,8-5 1,1-3-231,6-9 1,-6-2 347,-1-5 0,-8 5 20,3-4 0,-5 6-1027,-2 6 218,0 5 970,-9 8-85,-1 0 1,-9 8 431,0 5 1,0 4 41,0 2-356,0 0 0,0 0 38,0 0 20,0-9 0,8-1-1290,5-9 0,12-9 1176,7-3 0,3-14 0,3-3 0</inkml:trace>
  <inkml:trace contextRef="#ctx0" brushRef="#br0" timeOffset="3080">2713 190 8318,'-19'0'1072,"6"0"-500,1 0 0,5 8-26,-5 5 0,5 10-217,-5 2 0,7 9-71,-1-2 1,4 3 107,2 3 1,-2 2-86,-4 5 1,4-3-162,-5 8 0,3-7-191,-2 1 0,4-6-540,-5-7 1,5 3 2,2-9 0,0-6-408,0-6 1,2-9 175,5 3 549,-5-5 1,12-4-376,-7-5 1,-1-5 252,-6-14 1,0 3 429,0-9 1,-8 7-119,-5-6 1,-2 5 556,3-5 0,-5 7-365,4-1 1,3 6-64,-3 7 0,7-3 601,-7 9 0,9-3 2256,-3 3-1386,5 4-135,2-7-1274,0 9 0,2 2 56,5 5 1,3-5-632,9 4 0,2 3 132,5-3 0,3 0-153,9-6 1,-6 0 343,-1 0 1,1 6 161,6 1 0,0-1 0,0-6 0</inkml:trace>
  <inkml:trace contextRef="#ctx0" brushRef="#br0" timeOffset="3313">3111 607 8319,'-19'8'313,"0"-5"0,0 7 1355,0-4-761,9-3-425,-7 5 146,15 0 0,2-6-122,12 5 0,5-5-457,2-2 0,9 0 71,3 0 0,-1-6-110,1-1 0,1-7-340,6 1 0,-6-4-463,-1-2 1,-1 2 55,1 5 1,-1-5-630,-5 4 0,-4 5 1366,4 1 0,-3-12 0,-4-2 0</inkml:trace>
  <inkml:trace contextRef="#ctx0" brushRef="#br0" timeOffset="3663">3756 304 8233,'0'-19'1132,"-8"8"1,-1 1 429,-3 3-688,-5 5-624,6-6 0,-8 14 704,0 0-645,9 9 1,-1-4-253,5 8 0,4-7 144,-5 1 0,5-7-258,2 7 1,2-3-8,5 3 1,-3 2-61,9-9 0,-1 7 91,7-7 0,0 7 47,0-7 1,2 7 14,4-7 0,-3 7-28,3-7 1,-2 9 59,2-3 1,-10 5 0,4 2 1,-4-4 36,4 4 0,-9-9 26,-3 16 1,-5-9 5,-2 8 1,0-4-35,0-2 1,0 0 0,0 0 0,-9 0-90,-3 0 0,-5-2 2,-2-5 0,0 3-649,0-9 0,-2 1 297,-4-7 1,3 6 211,-3 0 0,4-1-969,2-12 1,0 3 1098,0-9 0,0-8 0,0-8 0</inkml:trace>
  <inkml:trace contextRef="#ctx0" brushRef="#br0" timeOffset="3822">3794 247 8233,'11'-9'1503,"-3"7"1,0-13-856,5 9 1,4-7 65,2 7 1,0-7-270,0 7 0,6-7-131,0 7 0,9-6-886,-2 5 1,4 1-259,1 6 0,1-6-651,0-1 0,2 1 1481,5 6 0,-5-17 0,6-4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38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58 9256,'0'19'496,"0"0"0,0 2-226,0 4 0,0-2 7,0 9 0,0 2-6,0 10 1,0-2-20,0 9 1,0-7-29,0 6 1,-6-5 5,0 5 0,-1-1 37,7 1 1,0 5-34,0-4 1,0-3-223,0 3 0,0-7 130,0 7 1,-2-7-164,-4 6 1,4-5 75,-5 5 1,5-8-26,2 3 1,-2-5 19,-4-2 1,4-3-139,-4-3 0,3 2-35,3-9 1,0-6-28,0-6-423,0-1-155,0-1 1,0-7-356,0-17 1,9-1 166,3-18 1,7 0-713,7-6 1628,-5-8 0,6-2 0,-8-9 0</inkml:trace>
  <inkml:trace contextRef="#ctx0" brushRef="#br0" timeOffset="1369">323 172 8177,'-27'-9'372,"14"-1"0,-12-3-372,12 0 259,5 1 1,-1-7 411,9 0 0,2 6-279,5 0 1,-3 3-121,8-3 1,3 3-86,10 3 1,-1 5-21,7-4 0,3 4-169,10 2 1,-2 0 83,9 0 1,0 6-180,5 1 0,8 7 80,-1-1 0,6-3 94,-5 3 0,5-2-100,-6 1 1,9 3-137,-2-9 1,3 7 136,3-7 0,0 3-143,0-3 0,0-4 245,0 5 1,0-5-49,-1-2 1,1 6-52,0 0 0,-6 1 38,-1-7 0,-6 0 0,7 0 0,0 0-39,5 0 0,1 0-118,0 0 0,-2 0-59,-5 0 1,5-7 52,-4 1 0,-7-2 14,-6 1 1,0 5 61,-7-4 0,-1 4 80,1 2 1,-7 0-70,1 0 0,-4 0-2,-2 0 1,0 0 29,0 0 1,-7 0 274,1 0 0,-7 0-121,7 0 1,-3 0-138,3 0 0,2 2 61,-9 4 0,6-4-47,-5 5 0,5-3 6,-5 2 1,-1-4 55,-6 4 1,0 3 7,0-3 0,0 1-51,0-7 0,0 6 4,0 0 1,-9 3 21,-3-3-5,3-4 298,-8 6-170,7-8 506,-9 0 204,0 0-532,-9 0-139,-1 0 1,-7 3-121,4 3 232,-4-4-151,7 15 1,-3-7-68,0 9 1,9-6-206,-2 0 0,4-1 97,2 7 0,0 0-44,0 0 1,0 0 57,0 0 1,0 0-24,0 0 1,2 6 51,4 1 1,-4-1-3,5-6 0,-3 6-83,2 0 1,-4 7 64,5-7 1,-5 9 129,-2-2 1,0 4-97,0 1 0,2 8 8,4-1 0,-4 2-43,5-1 1,-5-3-3,-2 8 1,0-8 118,0 3 0,0 1-91,0-2 0,0 1 85,0-7 1,0-1-84,0 1 1,0 0 79,0 0 0,0 0-124,0 0 1,0-2 0,0-4 1,0-3-4,0-4 0,2-4-9,4 5 0,-4-5-49,5-2 124,-5 0-277,-2 0 163,0-9 1,-2-1 14,-5-9 0,5 2 24,-4 4 0,2-4 3,-3 5-27,5-5 3,-6-2 31,-1 0 0,5 0-15,-9 0 163,9 0-149,-13 0 1,7 0 131,-9 0 1,6 0-10,1 0 1,-1 6-31,-6 0 0,0 1-17,0-7 0,0 0 17,0 0 1,-6 2 3,0 4 1,-7-4-3,7 4 0,-9-3-132,2-3 0,3 0 110,-3 0 1,1 0-194,-7 0 0,0 0 41,0 0 0,-6 6 43,-1 0 1,1 3 30,6-3 0,0-2-4,0 9 1,0-3 80,0 3 0,0 4-80,1-4 0,-1-3-15,0 3 0,2-9-52,4 2 1,-4-4-3,5-2 1,-5 0-35,-2 0 1,-2 0-173,-4 0 0,4-6 151,-5 0 0,3-7-65,-2 7 1,4-7 44,-4 7 1,4-7 26,2 7 1,0-1 128,0 7 0,-2 0-89,-4 0 1,1 0 163,-7 0 0,-1 7-106,-6-1 0,0 9-30,1-2 1,-8 1 88,1-1 1,2 2 160,10-9 0,-3 0-147,3-6 1,-2 0-45,3 0 0,-5-8-5,4-5 0,3-4 6,-3-2 0,9 0 189,-2 0 1,4 3-68,2 3 0,2-2-49,5 9 1,-3 0 27,9 6 1,-7-3 23,7-3 0,-7 4 6,7-4 1,0 1-49,6-1 1,-3 4-96,-3-4 1,4-3 101,-4 3 1,2-9-10,-3 3 0,3-5-81,-8-2 1,5 0-171,-5 0 0,5 0 248,-5 0 0,8 6 82,-3 1 0,5 5 140,2-5 1,0 7-84,0-1 1,7 4-249,-1 2 0,7 0 139,-7 0 1,9 2-305,-2 4 1,3-1-296,3 7 1,3-5-402,3 5 0,4-8-31,9 3 0,11-5-727,8-2 1,10-2 1647,15-5 0,5-11 0,8-12 0</inkml:trace>
  <inkml:trace contextRef="#ctx0" brushRef="#br0" timeOffset="2291">2049 854 7392,'-19'0'0,"2"-2"0,4-4 1023,7-7 0,-2 3-258,1-3-519,-7 0 0,5 1 61,-3-1 1,-5 3-30,4-3 0,-4 2 15,-2 5 0,-2 4-2,-4-4 1,2 4-16,-9 2 0,0 0-55,-6 0 1,1 0-80,-1 0 0,0 6-49,0 0 1,0 9 61,0-2 1,0-3-66,0 3 1,0-7 94,0 7 0,0-3-10,0 3 0,7 4-51,-1-5 1,9 3-123,-2-2 1,-3 4 85,3-5 0,0 5-180,6 2 0,0 6 72,0 1 1,0 1 116,0-2 1,6-3-20,1 3 0,7 2-64,-1-1 1,4 1-115,2-2 0,0-4 129,0 5 0,8-5 8,5-2 0,4-3 86,2-3 1,6 4-78,0-4 1,9-3-3,-2 3 1,10-7-31,2 7 0,7-9 4,-7 2 0,15-4-18,-2-2 0,6 7-103,0-1 0,-4 0-30,4-6 0,3 7 82,-3-1 0,2 7-35,-1-7 1,-5 7 8,4-7 0,2 7-11,-2-7 0,3 0 8,-3-6 0,-4 0-8,4 0 1,-2-2-39,2-4 0,-6-5-13,0-8 1,-2 0 53,-11 0 1,7-8-6,-7-5 0,-2-3-250,-10-3 1,2 0 136,-9 0 0,0 0 66,-6 0 1,-2 0 82,-4 0 1,-5 0 147,-8 0 1,-2 7-88,-4-1 1,-7 9 114,-12-3 0,-7-1 18,-12 2 1,-7-7-95,-12 7 1,-4-3-17,-9 3 1,0 4 73,0-4 0,0 10 57,0 2 1,3 9-70,3-2 1,11 4 16,8 2 1,9 0-293,-2 0 1,6 0-348,6 0 0,11 0-2428,9 0 2180,8 0 1,-3 6 167,14 0 668,3 9 0,17-4 1,3 8-1</inkml:trace>
  <inkml:trace contextRef="#ctx0" brushRef="#br0" timeOffset="3210">95 2011 7715,'0'-19'-1684,"0"7"1684,0-1 0,-6 7 142,0-7 1,-3 7 811,3-7-602,4 9 0,-9-11 426,5 9-59,4 0-456,-15 6 0,13 0 505,-9 0-487,9 0 1,-4 8 48,8 5 1,0-3-24,0 3 0,4 2-29,8 10 0,3-4-63,17 4 1,-7 3 29,7-3 0,1 9-69,12-3 1,-5 5 60,4 2 1,2 0-118,-1 0 1,1 6 103,-2 0 1,-4 3-23,4-3 1,-4-4-62,-2 4 1,-6-4-162,0-2 0,-9-2 56,2-4 1,-4-5-104,-2-8 1,-2 0-481,-4 0 283,-5-9 339,0-1-146,-5-9 0,5-9-1691,-8-3 1,0-11 1761,0-3 0,-8-7 0,-3 3 0</inkml:trace>
  <inkml:trace contextRef="#ctx0" brushRef="#br0" timeOffset="3783">3851 1973 8246,'-19'0'2097,"0"0"-1148,8 0-507,3 0 0,8 3-112,0 3 0,8 4-78,5 9 0,10 0-14,2 0 0,7 7 30,-7-1 0,9 6-174,-2-5 1,6 5-65,6-5 1,-4 5 10,4-5 0,-4 5-10,-2-6 1,-2 7-188,-5-7 0,3 1-11,-9-7 1,1 0-293,-7 0-429,0-1-846,0 1 382,-9 0 1,-10-8 127,-12-5 1224,-5 5 0,-11-9 0,-1 6 0</inkml:trace>
  <inkml:trace contextRef="#ctx0" brushRef="#br0" timeOffset="4425">1176 2903 8049,'-12'-9'0,"-1"-3"0,9 3 0,-11-1-1082,9 3 394,0 5 899,-3-6 1,5 8 212,-9 0 71,9 0-175,-4 0 34,8 0-74,0 0-156,0 8 0,0-3 86,0 7 1,2-6 145,4 7 0,-2-9-69,9 3 1,0 1-114,6-2 1,-1 1 133,1-7 0,3 0-113,3 0 0,-2 0-23,9 0 0,-3 6 86,3 0 1,10 3-27,-4-3 0,12 3-8,1 3 1,6 5 27,6-4 1,-2-3-37,9 3 0,6-9-269,6 2 0,8-3 167,-1-3 1,8 0-15,-44 0 0,1 0 0,-3-1 1,-1-1-222,7-1 1,0 0 0,-2 2 0,0 0 196,2-2 0,0 0 0,-3-2 1,-1 1-84,1 1 1,0 0 0,-2-1 0,1 2 50,1 2 1,-1 0 0,-1-3 0,0-1-84,43-2 1,-1 0-199,1 6 1,-8-2 291,-5-5 0,-4 5-31,-2-4 1,0-3-264,-1 3 1,-1-7 397,-4 7 0,-5-2-73,-8 1 1,-2 5 330,-5-4 1,3 4-349,-9 2 0,-6 2 375,-6 4 1,-7-2-342,7 9 1,-9-7 320,2 7 1,-10-7-1315,-2 7 0,-7-9 307,6 3-2041,-7-5 121,3-2 31,-8 0 2472,0-9 0,0-1 0,0-9 0</inkml:trace>
  <inkml:trace contextRef="#ctx0" brushRef="#br0" timeOffset="4801">1442 2467 8307,'11'-9'239,"-5"7"639,-12-4 94,3-5 658,-5 9-1166,0-6 1,5 10-177,-3 4 0,4-2-510,2 9 0,0-7 221,0 7 1,2-3-366,4 3 0,7-5-261,12-8 1,5 0-1847,8 0 2473,0 0 0,8-16 0,3-5 0</inkml:trace>
  <inkml:trace contextRef="#ctx0" brushRef="#br0" timeOffset="4956">2011 2429 8211,'0'12'931,"0"1"-537,-8-9-350,-3 5 1,-2-9 57,1 0 430,7 0-593,-3 0 0,10 0-390,4 0 0,5 0-276,8 0 1,0 0 190,0 0 536,0 0 0,0 0 0,0 0 0</inkml:trace>
  <inkml:trace contextRef="#ctx0" brushRef="#br0" timeOffset="5089">2333 2467 8211,'11'0'-490,"-3"0"869,-8 0-258,9 0 1,-7 2 4,4 4 0,-2-4-580,3 4 1,3-4 80,9-2 373,0 0 0,0 9 0,0 1 0</inkml:trace>
  <inkml:trace contextRef="#ctx0" brushRef="#br0" timeOffset="5269">3073 2353 8211,'11'0'1302,"-11"8"1,6-6-1937,0 5 0,11-5 262,8-2 1,5 0-43,8 0 1,0 0 413,0 0 0,8-9 0,3-1 0</inkml:trace>
  <inkml:trace contextRef="#ctx0" brushRef="#br0" timeOffset="5397">3566 2372 8162,'-8'10'619,"-5"-3"-255,5-5 453,-9-2-241,15 0-1262,-7 0 660,9 0 0,9 0 262,3 0-236,-3 0 0,8-9 0,-7-1 0</inkml:trace>
  <inkml:trace contextRef="#ctx0" brushRef="#br0" timeOffset="5680">2049 2827 8218,'-19'0'423,"8"-9"834,-5 7-498,13-15-377,-5 7 0,16-9-300,5 0 0,6 8-192,6 5 0,-1-2-862,7 1 0,-1 1 588,1 6 1,3 0 383,-9 0 0,9 0 0,-5 0 0</inkml:trace>
  <inkml:trace contextRef="#ctx0" brushRef="#br0" timeOffset="5923">2694 2808 8212,'-2'-13'740,"-5"1"-477,5-1 0,-6 0 13,8 1 1,2 1-122,4-1 1,-2 1-334,9 5 0,2 1 88,10-7 0,-4 8-635,4-3 1,3 5 208,-3 2 1,3 0 30,-3 0 0,-4 2 254,4 5 0,-4-5 231,-2 4 469,0 5-462,0-9 0,-6 6 408,-1-8-178,-7 0 1113,3 0-965,-8 0-517,0 0 0,0 9 1,0 1-1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5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285 455 8141,'-11'0'1081,"-6"0"1,13 9-465,-9 3 1,3 5-89,-3 2 1,-4 2-31,5 5 0,-3-3-162,2 8 1,-8-1-65,9 1 1,-9 5-86,8-4 0,-4 4-135,-2 2 0,2-7-460,5 1 0,-3-9 326,8 2 1,1-4-957,6-2 1,0-6-654,0 0-419,0-9 1564,0 4 1,9-8 75,3 0 1,-1-8 241,1-5 1,1-6 226,6-6 0,0-5 0,0-7 0</inkml:trace>
  <inkml:trace contextRef="#ctx0" brushRef="#br0" timeOffset="372">152 626 8141,'0'-30'-134,"-9"-5"0,5 11-68,-8-7 0,-1-1 300,-6-6 1,2 0 143,4 0 0,-1 0 384,7 1 1,1 5 48,6 0 1,-6 7-5,-1-7 0,1 9-138,6-2 1,0 4-207,0 2 1,2 0 206,5 0-30,-5 8-115,15-5-317,-7 13 1,9-5-17,0 8 0,0 0 138,0 0 0,0 0 21,0 0 1,0 6-118,0 1 0,2 7-186,4-1 1,-4 4 90,5 2 1,1 0 38,-2 0 1,3 0-6,-3 0 0,-4 0-11,4 0 0,-4 0 74,-2 0 1,-2 0-19,-4 0 1,2 0 72,-9 0 0,0-1-7,-6 1 1,0 0 161,0 0 1,-8 7-157,-5-1 0,-10 0 15,-2-6 1,-9 0-67,2 0 1,-4 0-92,-1 0 0,-1-2-80,0-4 0,2-3 63,4-4 0,5-3-483,8 3 340,0-4 1,8-4 81,5-4 1,8 1-1084,11-7 1,10-1-1472,21-6 0,5 0 1201,8 0 1419,0 0 0,8 0 0,2 0 0</inkml:trace>
  <inkml:trace contextRef="#ctx0" brushRef="#br0" timeOffset="647">1233 341 8752,'-13'0'650,"1"0"0,5 0 230,-5 0 0,-1 0 382,-6 0-642,9 0-267,-7 9 0,6-5 492,-8 9-519,0-1 1,4 7-23,-3 0 1,3 2-49,-11 5 0,-1-3 155,2 8 0,-9 1 45,2 6 0,-1 0 170,1 0 0,5-7-120,8 1 1,2-9 264,4 3-651,5-5 0,8-2-218,0 0 1,15-9 166,4-4 1,14-3-111,5-3 1,9 0-1066,9 0 1,3-15 581,5-4 1,-5-4-1397,4 4 1,-4 0 341,-2 0 1,-9 2-1448,-3 4 3025,3 5 0,-8-1 0,6-1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5:48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152 380 8284,'11'0'-1120,"-3"-8"2300,-8 6-307,0-15-322,0 6 1,0 1-71,0 1-273,0 9 0,0 2 31,0 5 0,-2 5 32,-4 14 0,2-3-28,-9 8 0,7 3-14,-7 10 1,3-4-171,-3 5 0,-4-5-92,5-2 0,1-3-151,-2-3 1,9 2-379,-2-9-642,-5 0 852,9-6 1,-4-8-782,12-5 558,5-4 1,8-12-297,0-9 0,0-2 871,0-11 0,-9 9 0,7-21 0,-7 4 0</inkml:trace>
  <inkml:trace contextRef="#ctx0" brushRef="#br0" timeOffset="408">134 437 8284,'0'-36'-22,"0"5"0,-7 3 29,1 9 0,-7 0 0,7-2 130,2-4 52,-7 4 0,9-7 63,-4 9 1,4-2 46,2-4 1,0 4-33,0-4 0,0 4-149,0 2 1,2 2 335,4 4 23,-4-4-398,15 15 0,-13-6-308,9 8 234,-9 0 127,13 0 1,-9 2-19,5 4 1,4-2-19,-4 9 1,1 0-17,-1 6 1,4 0 47,-5 0 1,5 0-86,2-1 1,-6 1 7,0 0 0,-9 0 4,2 0 1,-2 7 41,3-1 0,-5 2-13,4-1 0,-12-3-65,-7 8 1,-6-5-168,-6 5 1,4-1 156,-5 1 1,-1-1 31,2-5 1,-3-6 150,3 0 1,10 0-111,-4-6 13,5-5 97,3 1 43,3-9-223,8 0 0,2 0-164,4 0 0,5 0 81,8 0 1,2 0 99,4 0 0,-2 0-294,9 0 0,-7-2 76,7-5 0,-7 5 126,7-4 1,-3 4-363,3 2 1,1 6-501,-7 0 0,5 7 248,-5-7 1,5 7-830,-6-7 1506,1 1 0,1 1 0,3 3 0</inkml:trace>
  <inkml:trace contextRef="#ctx0" brushRef="#br0" timeOffset="953">759 304 8284,'-19'-2'-18,"0"-4"105,1 4 0,-1-7 168,0 9 0,0-6 0,0 0 0,6-1 540,0 7 268,9 0-576,-4 0-314,8 0 337,0 0-271,8 0 0,-4 2-12,9 5-129,0-5 1,6 13-163,0-9 126,0 0 0,0-6-200,-1 0 108,1 0-184,0 0 151,0 0 136,-8 0-56,-3 0 0,-1 2-42,-1 5 1,0-3-19,-6 8 0,0-5 219,0 5 1,0 1 406,0 6 0,0 0-292,0 0 1,7 0-115,-1 0 0,0 0-224,-6 0 1,0 2-65,0 4 0,0-4 25,0 5 0,0-3 137,0 2 0,0-2-39,0 9 0,-2-7-244,-4 7 0,2-7-241,-9 7 0,7-9 259,-7 2 0,2-4 124,-1-2 0,-3-6-377,9-1 1,-9-5-222,2 5 1,3-7 128,-3 1 1,1-4 263,-7-2 0,0-2 209,0-4 1,0-3-202,0-3 1,0-5 31,0 4 0,2-4 225,4-2 350,5 0 1,8 0 115,0 0 164,0 0 0,8 2-86,5 5 1,4-3-259,2 9 0,0-3 37,0 3 0,8 2-182,5-9 1,-3 7-13,3-7 0,-3 7-303,3-7 0,4 7-572,-5-7 1,3 7 775,-2-7 0,4 1 0,-7-7 0</inkml:trace>
  <inkml:trace contextRef="#ctx0" brushRef="#br0" timeOffset="1623">228 1139 8186,'0'12'-128,"-2"-1"1,-4-1-1,-7 1 1,-4 2 556,-2-3 45,0 7 1,7-6 9,-1 8 1,3 2-210,-3 4 1,-4-2-75,5 9 0,1-3 15,-2 3 1,3 1 17,-3-7 1,-2 1-21,9-2 0,0-10-181,6 4 49,0-4 0,2-2-9,4-1 0,5-8 9,8 3 0,6-5-149,0-2 1,9-2-2,-2-5 0,3 3-263,3-8 1,0 5-107,0-5 1,0 1-353,0-2 1,0-1 10,0 7 1,-2-5-1,-5 5 778,5-7 0,-15 3 0,7-8 0</inkml:trace>
  <inkml:trace contextRef="#ctx0" brushRef="#br0" timeOffset="1816">532 1271 8186,'-9'13'0,"-3"0"0,-5-7 0,-2 7 0,2-7 916,4 7-508,-3-9 1,5 13-24,-8-5 0,6 7-142,1 7 1,5-3-233,-5 8 1,8-1-53,-3 2 0,5 3-486,2-3 1,0-5 144,0-1 432,0-5 0,9-4-326,3-5 1,7-5-1120,6-14 1395,-3-3 0,13-9 0,-5 0 0</inkml:trace>
  <inkml:trace contextRef="#ctx0" brushRef="#br0" timeOffset="2091">721 1271 8186,'-18'7'220,"-1"-1"1,6 7 760,0-7-307,1 9-195,-7-5-142,8 9-308,3 0 1,8 0 169,0 0 0,8-6 61,5 0 1,4-3-223,2 3 0,0 1-211,0-7 0,-1 8 81,1-3 0,0 5 117,0 2 0,0 0-91,0 0 1,-2-6 96,-4-1 0,2 7-91,-9 6 1,0 1 61,-6-7 1,-8 0-115,-5 0 1,-4 0-85,-2 0 0,-6-7-319,0 1 0,-3-7-201,3 7 1,2-9 295,-9 2 1,9-6-178,-2-6 1,4-7 596,2-12 0,0 4 0,0-15 0,0 7 0</inkml:trace>
  <inkml:trace contextRef="#ctx0" brushRef="#br0" timeOffset="2217">646 1423 8186,'27'-19'0,"-6"7"-42,4-1 1,-4 0 293,-2-6 1,7 2 74,-1 5 1,7-5-23,-7 4 1,6 3 136,-5-3 0,8 7-358,-3-7 1,3 7-235,-3-7 0,5 7-1691,-4-7 1841,12 9 0,-4-13 0,7 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3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38 8046,'11'-19'518,"-3"9"-59,-8 1 0,0 9 402,0 0 252,0 9-30,0 1-630,0 9 0,0 2 295,0 4 0,0 5-213,0 8 1,-2 0 20,-4 0 1,4 0-251,-5 0 1,3 0-77,-2-1 0,4-1-13,-5-4 1,-1 2 0,2-9 0,-1 0-214,7-6 1,-6 0 212,0 0 27,-1 0 0,7-6-841,0-1-2167,0-7 0,0 1 1490,0-12 0,9-5 435,3-8 839,5 0 0,11-8 0,1-3 0</inkml:trace>
  <inkml:trace contextRef="#ctx0" brushRef="#br0" timeOffset="397">418 304 7719,'-19'10'816,"6"5"-372,0-9 1,3 9 249,-3-2 1,5-1 63,8 7 0,-7-4-275,1 10 1,0-2 21,6 3 1,2-5-90,4 4 1,-2-4-115,9-2 0,-2 0-58,1 0 0,5-6-15,-4-1 1,4-5-44,1 5 1,1-7-1,0 1 1,0-4-128,0-2 0,-2-8 128,-4-5 0,4 2-248,-5-1 1,5-1-44,2-6 1,-6 0-6,-1 0 0,-7 0 192,1 0-38,5 0 1,-9 0-74,4 0 0,-4 7-161,-2-1 1,-8 9 56,-5-2 0,0 3-193,-6 3 0,5 0-410,-12 0 0,5 0 55,2 0 0,0 0-1118,0 0 1357,0 0 1,0 7-98,0-1-693,9 0-929,2-6 2160,8 0 0,8-8 0,2-3 0</inkml:trace>
  <inkml:trace contextRef="#ctx0" brushRef="#br0" timeOffset="1042">1005 57 8029,'17'-13'0,"-4"1"251,4 8 94,-15-13 424,15 15 417,-15-7 158,6 9-886,-8 0 1,0 9-32,0 3 0,0 7-147,0 6 1,0 5-52,0 8 1,0 0 299,0 0 1,0 0 6,0 0 1,0 6-46,0 0 0,0 3-126,0-3 1,-6-4 31,0 4 0,-3 2-116,3-1 0,4-1-38,-4-6 1,1-2 0,-1-5 0,4-1 215,-4-5-752,3-4-380,3 7 0,0-16-373,0 1 1,3-9 543,3 2 1,-2-10-235,9-2 1,-3-9-80,3 2 0,4-3-1343,-5-3 1682,-3-9 1,6 7-77,-9-4-11,0 4 1,-6 2-398,0 0 0,-2 6 629,-4 1 0,4 5 331,-5-5 0,-3 7 0,-3-1 0,3-2 0,-3 1 0,9-7 0,-13 3 0,9-8 0,-5 0 0,-2 6 0,9 1 0,-7 6 0,7-7 0,-9 9 0,5-13 0,-9 13 31,0-9 623,0 9-226,0-5 1,0 9 44,0 0-178,8-8 1759,-6 6 71,15-7-1049,-6 9-517,8-8 1,2 6 109,4-5 1,5 3-260,8-2 1,0 4-131,0-4 0,2 3 116,4 3 1,-2 0 175,9 0 1,-7 0-30,7 0 0,-1 0 117,7 0 1,0-6-380,0 0 1,0-1-256,0 7 1,-2 0-1066,-5 0 0,3 0-314,-9 0 0,1 0-3340,-7 0 3256,-9 0 1437,-1 0 0,-9 9 0,0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20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76 892 8007,'-9'17'0,"-1"-2"-97,-1-3 0,1-7 930,4 1-546,3 4 0,-7-8 219,4 5 1,3-3 388,-3 2-54,4-4-60,2 7 254,0-9 292,0 0-1133,0-9 0,2-1 59,4-9 1,5 0-70,8 0 1,2-6 9,4-1 0,-4-7 0,5 1 1,3-4 13,3-2 1,-3 0-216,3 0 1,-7 1 151,7-1 0,-1-2 16,7-5 1,0 5-61,0-4 0,-6 4 53,-1 2 0,1 2 7,6 5 1,-9-3-23,-3 9 1,1-7 48,-2 7 1,1-1-11,-7 7 1,-7 0 141,1 1 44,0-1 43,6 0-84,-9 8 3,-1 3-52,-9 8 947,0 0-1232,0 8 1,0-4 114,0 9 0,0 0-29,0 6 0,0-1-47,0 1 0,6 0-5,0 0 0,1 2 41,-7 5 1,0-5-30,0 4 1,0-2 97,0 3 1,0-5 8,0 4 0,0 2-93,0-1 1,0 5 16,0-5 0,0 5 251,0-6 0,0 3-58,0-3 1,0-2-121,0 9 1,0-9-28,0 2 0,0-4-138,0-2 0,0 0 138,0 0-314,0 0 242,0 0-47,0 0-337,0-8-155,0-3-315,0-8-2619,0 0 2327,0 9 0,0-5 461,0 9 1,0-7-602,0 6 1,0-5 207,0 5 1,0-5-1349,0 5 821,0-7 661,8 3 1,0-10 433,5-4 0,-5-5 470,-8-8 0,9 0 0,1 0 0</inkml:trace>
  <inkml:trace contextRef="#ctx0" brushRef="#br0" timeOffset="260">474 570 8270,'-19'0'-4,"9"-9"270,-7 7 0,8-8 974,-3 3-522,-5 5-211,6-6 473,1 8 654,1-9-736,1 7-300,6-6-313,2 8 1,12 0 90,14 0 0,-3 0 185,9 0 0,-7 0-214,6 0 0,1 0-93,6 0 0,-2 0-365,-5 0 0,5 0-460,-4 0 0,-5 0-803,-1 0 0,1 0 720,-2 0 1,1 0-892,-7 0 0,-1 0 440,1 0 1,0 2-605,0 4 1709,0-4 0,0 7 0,0-9 0</inkml:trace>
  <inkml:trace contextRef="#ctx0" brushRef="#br0" timeOffset="589">1119 475 9606,'0'19'1341,"0"0"0,0 0-733,0 0 0,0 0-252,0 0 0,0 0-103,0 0 0,0 6 181,0 0 1,0 0 96,0-6 0,0 0 216,0 0-494,0 0 1,0-6-23,0 0-25,0-9 0,2 4 56,4-8 0,-1-6 23,7 0 0,1-16-32,6 4 0,-4-12-513,4 5 0,-11-9-95,11 2 0,-4 5 93,4 2 0,-7 4-75,1 2 1,-9 0-854,3 0 226,3 8-211,-8 3-305,7 8 464,-9 0 1,2 6 550,4 0 0,-4 3 465,5-3 0,3 5 0,1 8 0</inkml:trace>
  <inkml:trace contextRef="#ctx0" brushRef="#br0" timeOffset="1177">1726 551 8225,'11'0'-2,"-3"-2"1357,-8-5-367,0 5-591,0-6 1,-6 6-82,-1-5 0,-1 5 0,2-4 0,1 4 244,-7 2-312,-1 0 1,-6 2 52,0 4 1,0 3 135,0 3 1,7 5-6,-1-4 1,0 1-123,-6-1 0,7 4-24,-1-4 0,9 3-101,-3 3 0,5 0-127,2 0 0,0-6 502,0 0-311,0-1 0,2 5-401,5-4 1,-3-5-43,9-8 1,-1 0 164,7 0 1,0-2 69,0-4 1,2-7-339,5-12 0,-5 2-47,4-9 1,2 7-153,-1-7 1,5 1 252,-6-7 0,1 6 118,-7 0 0,6 1-150,0-7 0,-6 6-157,-6 1 1,-3 5 332,3-5 0,2 8-76,-9-3 1,3-1 586,-3 2 1,-4 6 543,4 6 549,-4 0-869,-2-6-81,0 9 264,0 1 1,-2 9-235,-4 0 1,2 0-249,-9 0 0,9 9-88,-2 4 0,-3-3 126,3 3 1,-7 6-146,7 6 0,-3 2 0,3-1 1,2-3 49,-9 8 0,9 1-31,-2 6 0,-3-6-70,3-1 0,0-6-121,6 7 0,0-7-670,0 7 1,0-9-1831,0 2 322,0-3 0,6-4 1039,0 1 1,9-8 590,-2-5 1,4-4-726,2-2 1,0 0-2651,0 0 3865,-1 0 0,1-8 0,0-3 0</inkml:trace>
  <inkml:trace contextRef="#ctx0" brushRef="#br0" timeOffset="1464">2143 532 6720,'11'-9'-901,"-3"7"2056,-8-6 284,-8 8 1,4 0-606,-9 0 0,7 6-357,-7 0 0,9 9 96,-3-2 1,3 4-118,-2 2 1,4 2-32,-5 4 1,5-4-147,2 4 1,0-1-31,0 1 0,0-4 296,0 4-242,9-4 0,1-4-177,9-4 1,0-5 81,0-8 0,0 0-127,0 0 0,0-2-114,0-4 1,6-5-116,1-8 1,-1-6 187,-6 0 0,0-3 48,0 3 0,0 4-431,0-4 1,0-1-605,0 7 0,-9-4-1165,-3 11 1521,3-5 1,-8 4-1227,5 0 221,-5 9-335,-2-4 1931,0 8 0,0 0 0,0 0 0</inkml:trace>
  <inkml:trace contextRef="#ctx0" brushRef="#br0" timeOffset="1806">2636 456 8171,'0'19'0,"0"-7"498,0 1 0,0 0-65,0 6 0,0 0 454,0 0 0,-6 6-313,0 0 1,-7 7-117,7-7 1,-7 3-142,7-3 0,-1-10 170,7 4-1248,0-5 131,0 5 0,3-8-482,3-5 0,-2-12 564,9-7 0,-3-6 207,3-6 0,4 2-225,-5-9 1,-3 7-144,-3-7 1,3 1 708,-3-7 0,0 0 0,-6 0 0,0 0-63,0 0 1,7 8-42,-1 5 1,0 4 1328,-6 2-692,0 0-332,0 9 1,0-1 260,0 5-24,0 4 1,0-5 309,0 14-173,0-5-898,0 15 0,0-7-892,0 9 0,0-6 476,0-1 0,0-5 739,0 5 0,9 1 0,1 6 0</inkml:trace>
  <inkml:trace contextRef="#ctx0" brushRef="#br0" timeOffset="2447">2864 380 7572,'19'0'-1647,"-6"0"1760,-1 0 0,-8 2 341,3 4 1,-5-1 479,-2 7 0,0-5-450,0 5 0,0 1-241,0 6 1,0 0 389,0 0 0,0 0 467,0 0 1,-2 2-624,-5 4 1,5-4 134,-4 4 672,4-4-978,2-2 0,2-2-242,4-4 149,5-5 1,8-8 29,0 0 1,0 0-296,0 0 0,0-8-460,0-5 0,-2 3 207,-5-3 0,5 3-37,-4-3 138,4-4 1,1 9 59,1-5 363,-8 5-272,6 8 1,-13 2-2,9 4 1,-9 5 438,2 8 0,-4-1 617,-2 1 1,0 0-585,0 0 1,0 0-115,0 0 0,0 0-1013,0 0-445,0 0 23,0 0 1,0-6 224,0-1 1,2-7-617,5 1 0,3-4 900,9-2 0,-4-6 290,4-1 1,-4-5-698,10 6 1,-4-9 543,-2 2 1,0-2 484,0 3 0,0-5-52,0 4 0,-6 3 52,-1-3 0,-1 0 0,1-6 0,5 0 0,-4 0 0,-5 7 152,-1-1 0,1 1 290,-2-7 0,1 6 489,-7 0 1,0 7 222,0-7-279,0 9 1,-2-4 500,-5 8-647,-3 0 0,-9 8-314,0 5 1,6 6-172,1 6 0,7-4 625,-1 4 1,-2 3-169,1-3 1,1 7-297,6-7 0,6 7-147,1-7 1,7-2-192,-1-10 1,6 1-24,6-7 1,-4-1 3,5-6 1,1-2 167,-2-4 1,7-5 13,-7-8 1,0 0-235,-6 0 0,-2-6-361,-4 0 1,-5-1-59,-8 7 1,0 0 225,0 0 0,-2 3-1614,-4 3 787,-5-4 1,-8 15-2053,0-4 2462,1 4 0,7 4 614,5 4 0,-5 5 0,1 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2.87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190 114 7570,'0'-19'0,"0"8"0,0 3 0,0 6 0,0-4 0,0 3 0,0-5 0,0 8 0,0 0 0,0-8 0,0 5 0,0-5 0,0 8-1329,0 0 1346,0-8-16,0 5-19,0-5-37,0 8 1249,0 0-1059,0-8 118,0 6-14,0-7-105,0 9 3210,0 0-3004,0 9 1,0-5-166,0 8 1,0 1 17,0 6 1,0 0-117,0 0 0,0 2 101,0 4 0,0-2-25,0 9 0,0 0 25,0 6 0,0-7 1,0 1 1,0-1-195,0 7 1,0 7-27,0-1 1,0 2 120,0-1 1,0-3 28,0 8 0,7-6-23,-1 7 0,0-7 44,-6 7 0,0-7-15,0 7 1,0-3-12,0 3 1,7 1 15,-1-7 0,0 5-113,-6-5 1,0 5 40,0-6 1,0 3 17,0-3 1,0-4 18,0 4 1,0 3-7,0-3 1,0 0-28,0-6 1,0 0-18,0 0 1,-2 0 29,-4 0 1,4 2 10,-5 4 0,-1-4 14,2 4 1,-7-1-37,7 1 0,-3-4-120,3 4 1,2-4 124,-9-2 0,9 0-3,-2 0 0,-3 0 0,3 0 0,0 0-22,6 0 0,-7 0-61,1 0 1,0-1-126,6 1 1,-7-4 143,1 4 0,0-11 1,6 11 1,-7-4 6,1 4 0,0 0-1,6 0 0,-2 0-1,-5 0 1,5-7 29,-4 1 0,4 0-2,2 6 1,0-1-23,0 1 1,0-6-2,0 0 0,-2-1 28,-5 7 0,5-6-13,-4-1 0,4-1-2,2 2 1,0 3 1,0-3 0,-7-3 36,1 3 1,0-9-54,6 3 0,0 1-6,0-2 0,0-6 35,0-6-9,0-1 1,0 1-677,0 0-393,0-9 566,0 4 0,0-10 174,0-4 1,0-5-654,0-8 1,0-2 67,0-4 0,6-4-17,0-9 1,3 0 430,-3 0 0,-2 0 18,9 0 461,-9 0 0,22-8 0,-5-3 0</inkml:trace>
  <inkml:trace contextRef="#ctx0" brushRef="#br1" timeOffset="1864">228 341 9422,'-19'-18'0,"3"-1"647,3 0 1,4 6-254,9 0 0,0 7-20,0-7 1,3 9-25,3-2 1,-2-3-15,9 3 0,-7 0-98,7 6 1,-1 0 4,7 0 1,7 0 30,-1 0 1,9 0-103,-3 0 1,7 6-259,6 0 1,7 3 194,12-3 0,-2-4-45,9 5 1,-7 1 58,7-2 0,-3 1 55,3-7 1,5 0 14,1 0 1,9 0-339,9 0 0,1 0 360,0 0 1,-4 0-249,4 0 0,-11 0-372,11 0 1,-13-2 236,0-5 0,2 5-241,-1-4 1,-1 2 220,-6-3 1,0 5 70,-1-4 0,-5-3-82,-1 3 0,-5-9 148,5 3 0,-8-3-9,3 2 1,-14-4-30,-6 5 0,-4 1-110,-2-1 976,-8 7-904,-3-12 277,-16 15 0,-5-6 69,-12 8 0,-5 0 506,-8 0 0,-2 2-437,-4 4 0,4-1-138,-4 7 1,4-8-24,2 3 0,0 1-36,0-1 0,2 1 247,4-2-123,-4-4-406,7 7 298,-1-9-80,3 8 182,8-6-101,0 7 1,0-7-127,0 4 0,-7-2-175,1 9 0,0-7 346,6 7 0,0-7-56,0 7 47,0 0 0,0 6-74,0 0 0,-7 0-14,1 0 0,0-1 95,6 1 1,0 0 34,0 0 0,0 0-108,0 0 1,0 7-19,0-1 0,0 9-124,0-3 1,0 1 131,0 6 0,-2-5-86,-5 12 0,5 1 2,-4-2 0,2 9-8,-3-2 1,5 3 53,-4 3 1,2 0-14,-3 0 0,3 0 10,-8 0 1,7 6 5,-1 0 0,2 3-8,-2-3 0,1-2-11,-7 9 0,7-7-124,-1 6 1,-2-5 108,1 5 0,-1-12-6,2 6 0,4-8 7,-5 8 1,3-10-92,-2-3 0,4 1 5,-5 6 1,5 0 13,2 0 1,-2-7-30,-4 1 0,4-1 12,-5 7 0,3-6-6,-2 0 0,4-7 15,-5 6 0,-1 1 2,2 6 0,-3 0 26,3 0 0,4 0 31,-5-1 1,-1 1-11,2 0 0,-3 4 9,3-4 1,4 2 7,-5-14 0,3-1-8,-2-6 0,4-2 0,-5-5-69,5-6-65,2-3-20,0-4 145,0 1 1,0-6-41,0 0 1,-8-9-15,6 4-87,-7 1 29,9-7 419,0 6-162,0-8 0,0 2 45,0 5-96,-8-5 67,6 6-99,-7-8-85,9 0 934,0 0-862,-8 0-96,6 0 0,-9-6 139,5 0-181,4-1 128,-15 7 1,7-6-16,-9 0 0,6-1-1,0 7 1,1 0 14,-7 0 1,-2 0 70,-5 0 1,3 0 16,-9 0 1,7 0 67,-6 0 1,5 0-68,-5 0 1,-1 0-38,-6 0 1,2 0-1,5 0 1,-5 0 19,4 0 1,-6 0 22,-6 0 0,4 0-4,-4 0 1,-3 0 16,3 0 1,-6 7-8,5-1 1,-5 0 9,6-6 1,-7 0-29,7 0 1,-7 0-6,7 0 1,0 0 6,6 0 1,0 0 15,0 0 0,2 0-58,4 0 0,-1 0-103,7 0 1,-5-2 107,5-4 0,1 2-19,6-9 0,0 9 116,0-2 0,0-3-43,0 3 1,0-7-3,0 7 0,0-1-35,0 7 0,0 0 22,1 0 0,-4 0-7,-3 0 0,4 0 0,-4 0 248,4 0-311,2 0 0,0 0-110,0 0 0,0 0 329,0 0 0,0-6-31,0 0 0,0 0-56,0 6 1,0-7 140,0 1-8,0-9 1,0 11-123,0-9 1,2 7 43,5-7 1,-3 7-53,9-7-479,-9 9 383,4-13 1,-8 13-71,0-9 1,7 9-220,-1-2 1,7 4 189,-7 2 1,7 0 20,-7 0-246,9 0 0,-7 0-280,5 0 58,4-9 339,-6 7-138,8-6 68,0 8-11,-9 0-96,7 0-191,-15-9-93,15 7 231,-15-6 1,15 6-1286,-4-5 554,4 5-1173,2-6 1601,0 8 0,2 2 330,4 4 1,7-2 346,12 9 0,5-9 0,7 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95 8383,'-17'13'201,"5"0"1,-3-1 218,9 7 0,-1 0-21,7 0 1,-2 2-64,-4 5 1,4-3 6,-5 8 0,5-5 126,2 5 1,0 1-207,0 6 1,9 0 15,3 0 1,5-7 416,2 1 1,0-7-226,0 7 1,9-15-151,3 2 0,3-7 74,-2 1 0,10-5 156,-4-8 1,12-8-132,1-5 1,6-12 67,6-7 0,4-5-123,9-8 0,-2 5-46,-5-4 0,3-2-175,-9 1 0,7-1 119,-7 2 1,0 6 15,-6 0 1,-2 0-155,-4 6 1,-7 5-216,-13 2 1,-3 10 65,-9 2 0,-2 7-406,-5-7 202,-3 9 225,-9-4-1321,-9 8 0,-1 0 790,-9 0 1,0 0-777,0 0 0,2 2-1448,4 4-842,-3-4 3600,5 7 0,-8-9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6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28 8246,'11'-11'618,"-11"-5"1,-4 16-101,-9 0 0,2 2-125,-1 10 0,-5 1 13,4 6 0,-4 6-123,-2 1 0,0 7 48,0-1 1,3 2-178,3-3 0,-2 3-114,9-9 0,-7 3-40,7-3 0,0-4-487,6 4 257,0-4 1,8-4 115,5-4 1,4-5-350,2-8 1,6 0 161,0 0 1,7 0-134,-7 0 0,2-6 206,-1 0 0,-5-1 188,4 7 1,-10-6-54,-3 0 1,-5-1 225,5 7 408,-7 9 0,3 1-266,-8 9 0,0-6 306,0 0 1,0-1-253,0 7 0,0 0-164,0 0 0,0 0-55,0 0-292,0 0 1,0 0 136,0 0 0,2-6-84,4-1 1,5-8-123,8 3 0,0-5 31,0-2 1,0 0 16,0 0 0,0 0 89,0 0 0,6-9-142,0-3 0,3-5 145,-3-2 0,-4 0-8,4 0 0,-4 0 66,-2 0 1,3-6 1,3 0 0,-6-3 80,0 3 1,0 4-72,-7-5 1,-3 5 442,-3 2 1,-4 7 357,-2-1-217,0 9 0,-8-2-265,-5 12 0,-4 4-93,-2 9 1,-6 3 338,0 3 1,-3 2 452,3 5 0,4 4-752,-4-5 0,10-1 26,2 1 0,9-7-823,-2 1 0,6 2 479,6-1 1,5-8-1265,8-5 1,8-9 374,5 3 1,3-5-104,3-2 1,7 0 1085,-1 0 0,9 0 0,-5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36.820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114 95 6253,'0'-10'0,"0"-1"0,0 5 0,0 4-138,0-7 11,0 9 244,0-8 50,0 6 0,-6-9 8,0 5 45,-1 4 0,5-6 370,-4 8-242,4-9-74,-7 7 9,1-6 1,4 8 744,-9 0-321,9 0-395,-13 0 1,13 2-72,-9 4 1,9 5 26,-3 7 1,5 4-23,2 3 0,0 4-2,0 9 0,0 0 7,0 0 1,9 6 26,3 1 0,12 1-10,1-2 0,9-4 10,-3 5 0,5-5 7,2-2 1,-4-7 40,4 1 0,-5-9 28,12 2 1,3 1-54,3-8 0,3 4-24,3-16 0,2 7-96,5-7 0,-5-2 39,4-10 0,2-5-170,-2-8 1,1-6 79,-7 0 1,-1-11-222,1-2 0,0 0-76,0-6 1,-6-3-84,-1 3 0,-8-6-142,3 5 0,-7 3 142,-7 10 0,-3-1 61,-9 7 0,0 1-9,0 6 2,-9 0-351,-2 0-58,-8 9-158,0 1-260,0 9 0,0 2 512,0 5 0,0 3 186,0 9 0,0-6-2222,0 0 2547,0-1 0,-8 16 0,-2 1 0</inkml:trace>
  <inkml:trace contextRef="#ctx0" brushRef="#br1" timeOffset="485">190 1252 8851,'-19'0'-90,"0"0"0,0 0 426,0 0 0,7 7-24,-1-1 1,7 7 191,-7-7 0,7 9-97,-7-3 1,9 7-88,-3 7 0,5-3-12,2 8 1,0 1-14,0 6 1,9-6-2,3-1 1,5 1 17,2 6 0,2 0 26,5 0 0,-3-3-61,8-3 0,-5 4 106,5-5 1,-5 3-40,5-2 1,-1-3-18,1-3 0,5-5-57,-4 4 1,10-6 0,2-6 0,9 1-111,-3-7 0,5-1 134,2-6 1,0-2-139,0-5 1,0-3 57,0-9 1,0-8-171,-1-5 0,-5 2-43,0-1 0,-1-7-174,7-6 0,0-3 118,0 3 0,-9 4-151,-3-4 0,-5-3-102,-2 3 1,-9-6-438,-4 5 0,-4 9-312,-2 11 1,-8 4 425,-5 2 1,-6 9-440,-6 3 0,-5 5 210,-8 2 0,-6 4-43,0 9 1,-9 0 295,3 12 1,1 2 45,-2-1 0,3 5 561,-3-5 0,-12 7 0,4-3 0</inkml:trace>
  <inkml:trace contextRef="#ctx0" brushRef="#br0" timeOffset="3696">2106 1176 8544,'10'-8'81,"-3"-5"1,-5-3 0,0-3 914,4 0-507,-4 8 69,7-6 609,-9 7-604,0-1 1,0 1 162,0 3 0,0 5 282,0-6-387,0 8 1060,0 0-1627,8 8 182,-6 3 0,7 14-130,-9 0 1,0 3 52,0-3 0,0-2-136,0 9 0,0-1 20,0 7 0,0 0-32,0 0 1,0-6 99,0-1 0,0-1-32,0 1 1,0-1-68,0-5 0,0-10-151,0 4 0,2-6-921,4-1 787,-4 5 0,9-15-183,-5 5 1,2-7 80,5-7 0,4-3-34,-4-9 0,3-2 156,3-5 0,-6 12 36,0-5 1,-7 4-74,7-4 345,-9 8 99,4 3 1,-6 8-103,5 0 0,-5 8 494,4 5 0,-4 4-179,-2 2 0,2 6 24,5 0 0,-5 7-110,4-7 1,-4 7-146,-2-7 1,2 1-38,5-7 1,-5-1-115,4 1 0,-2-2 133,3-4-350,-5-5 537,15-8 0,-7-2 20,9-4 1,-6 0-155,-1-13 1,-1 4-23,2-10 0,3-3 31,-3 3 0,2-9-92,-3 3 1,5 1-85,-4-1 0,4 1 96,2-2 0,0-1-164,0 7 0,-7-5 212,1 5 0,-7 3-15,7 11 1,-9-5-14,2 4 1,-1 3 129,1-3 31,-4 9-371,7-5-462,-9 9-929,0 0 1,0 9 1157,0 3 1,0 5-1830,0 2-78,0 0 1,6 0 2229,0 0 0,9 9 0,-5 1 0</inkml:trace>
  <inkml:trace contextRef="#ctx0" brushRef="#br1" timeOffset="4168">2769 1783 11465,'0'11'3527,"0"-3"-2740,0-8 1,3-2 134,3-4 0,-2 2-384,9-9 1,-1-2-65,7-10 0,0-4-111,0-9 0,2 0 3,5 0 0,-5 0 195,4 0 0,2-6-150,-1-1 0,-1-1-46,-6 2 1,-6 4-185,-1-5 0,-1 8-196,1 5 1,3-2-40,-8 9 0,5 0 220,-5 6 1,-1 6 481,-6 0-537,0 9-73,0-4-63,0 8 1,0 2-150,0 4 1,0 5 302,0 8 0,0-7-59,0 1 0,0 6 121,0 6 0,0 0-160,0-6 0,0 7 396,0-1 1,0 9-47,0-3 1,-2 5 71,-5 2 1,5 0-218,-4 0 0,4-2-268,2-5 1,0 5 299,0-4 1,0-3 6,0 3 1,0-9-1866,0 2 0,6-4 701,1-2 1,5-6-3238,-6 0 2295,9-9 1,-11 4-1680,9-8 1396,-9 0-186,5 0 1706,-9 0 0,-9-2 459,-3-4 0,-14-13 0,-3-11 0</inkml:trace>
  <inkml:trace contextRef="#ctx0" brushRef="#br1" timeOffset="4334">2959 1575 11465,'-17'-2'1212,"5"-5"-777,3 5 0,7-13 1298,-4 9-335,4-9-998,-7 13 1,9-8-136,0 3 0,9 5-312,3-4 1,7 4 20,7 2 1,-5 0-82,4 0 1,2 0-1206,-1 0 1,1 0 484,-2 0 1,-1 6-719,7 1 1,-8-1 1524,3-6 0,-5 8 0,-2 3 0</inkml:trace>
  <inkml:trace contextRef="#ctx0" brushRef="#br1" timeOffset="4875">3433 1537 11465,'0'10'1807,"0"7"-1240,0-6 0,0 8-162,0 0 0,-6-7 480,0 1 0,-1 0-299,7 6 0,0-7 442,0 1-713,0 0 0,0-1 480,0 1-137,0-9-349,0 4 0,7-10-38,-1-4 0,9-5 35,-3-7 1,5-8-262,2 1 0,0-9 159,0 3 0,0-3-122,0 2 1,0-10-40,0 4 0,0-4 150,0 4 0,0-6-46,0 0 0,-6-1-293,-1 7 0,-1 3-95,1 3 0,-3 5 129,-9 8 337,8 0 66,-6 8-378,7 3 16,-9 8 0,0 2-76,0 4 0,0 5 143,0 8 0,-7 0 88,1 0 0,0 0 206,6-1 0,0 1-130,0 0 1,0 7-225,0-1 0,0 2 217,0-1 1,0-5 322,0 4 1,0 2-38,0-1 1,0 5 11,0-5 0,0 5-375,0-5 0,0 1 143,0-2-26,0-4 1,6 7-304,0-9-93,1-9 215,-7-1 0,2-9 100,4 0 0,-2 0-87,9 0 1,6-15 203,6-4 1,1-11 57,-7 5 1,6-2-16,0 1 1,7 5-1354,-7-4 0,0 4-325,-6 2 0,0 0 1031,0 0 0,0 6-738,0 1 0,-6 8-4278,-1-3 5323,-7 5 1,12 2 0,-7 0-1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38 114 8492,'0'-11'156,"0"-5"288,0 13 468,0-13-568,9 5 0,-7-2 662,4 1-649,-4 8 0,-2-7-17,0 5 1,2 4 497,5-5-170,-5 5-437,6 2 60,1 0 0,-5 0-1,9 0 1,-9 9-17,2 3 0,-4 5 17,-2 2 0,0 8-99,0 5 1,-2 4-190,-4 2 1,-3 0-85,-3 0 1,-5 0 122,4 0 1,-2 0-128,3-1 0,-3-5 69,9 0 0,-1-7-94,7 7 0,0-16-23,0 3 0,0-4-250,0 4 326,0-8 0,3-3-152,3-8 1,4 0 524,9 0 0,0-2-132,0-4 1,9-5 98,3-8 1,3 7-72,-2-1 0,1 2-11,-7-1 1,5-3-65,-5 9 1,-1-1 14,-6 7 0,0 0-33,0 0 0,-7 0-132,1 0 0,-7 0-94,7 0 0,-9 2 117,3 5-807,-5-5 369,6 15 268,-6-7-1189,7 9-1807,-1-8 2219,-6 6 1,9-15-1108,-5 4 220,-4-4 706,15-2 1118,-7 0 0,9-8 0,0-3 0</inkml:trace>
  <inkml:trace contextRef="#ctx0" brushRef="#br0" timeOffset="514">854 133 8434,'10'-11'332,"1"1"701,-5 4-4,-4 3-613,7-5 1,-7 8 51,4 0 0,-2 0 90,9 0 1,-9 8 21,3 5 1,-5 4-153,-2 2 1,0 8-23,0 5 1,0 4-38,0 2 0,-2 6-46,-5 0 1,-1 0-167,-5-6 1,-1-2-154,7-4 1,-5-5-141,5-8 1,1 0-1082,6 0-116,-9-8 1,7-1 38,-4-3-96,4-5 797,2-2 1,0-11-391,0-8 0,6-6 352,1 0 0,-1-9 202,-6 2 0,0-4 429,0-2 0,-11-2 0,-8-4 0,-2 2 0,-10-9 0,8 11 0,-3 2 0,5 3-130,2 9 0,0 1 130,0 6 0,7 6 1486,-1 1-742,9 8 1,-7-5 1164,5 9-823,4-8-114,-7 6-499,18-7 1,1 9-204,9 0 0,7 0 14,-1 0 1,9 0 19,-3 0 0,-1 0-268,1 0 1,-5 0-253,5 0 0,-1 0-328,1 0 0,3 7 442,-9-1 0,1 6 69,-7-5 1,2 1-1737,4-1 0,-4-3 1769,4 8 0,-4-7 0,-2 3 0</inkml:trace>
  <inkml:trace contextRef="#ctx0" brushRef="#br0" timeOffset="764">1309 76 8366,'-2'17'327,"-4"-4"-224,4 3 1,-7-5 224,9 8 1,0-4 487,0 4 0,-6-3-25,0 16 1,-1 0-312,7 6 1,-6 0 40,0 0 0,-9 6-154,2 0 1,5 0-374,1-6 1,-1-6 107,2-1 0,-1-7 491,7 1-1471,0-4-546,0-10 1,2-3 457,5-8 0,-3-2-263,9-4 0,-3-5 301,3-8 0,2-8 928,-9-5 0,0 3 0,-6-3 0,9-8 0,1-9 0</inkml:trace>
  <inkml:trace contextRef="#ctx0" brushRef="#br0" timeOffset="956">1328 152 8366,'0'-13'774,"0"1"-55,0 7 548,0-3-725,0 8 0,2-2-190,5-4 1,-3 3-37,8-3 1,3 4 0,10 2 0,-4-2-230,5-4 1,-3 3 50,2-3 1,-2 4-458,9 2 0,-9-2 325,3-4 1,-5 4 7,-2-5 0,0 5-616,-1 2 0,-5 0-988,0 0 1,-9 2-146,2 5 929,-4 3 0,-10 9 806,-5 0 0,-12 0 0,-4 0 0</inkml:trace>
  <inkml:trace contextRef="#ctx0" brushRef="#br0" timeOffset="1189">1309 380 8366,'-13'0'-177,"1"0"1361,8 0-20,-5 0-82,9 0-438,0 0-322,9 0 0,-1 2-202,5 4 0,10-4 84,-4 4 1,4-1-150,-4 1 1,6-4 170,1 4 1,5-4-732,-6-2 1,7 7-43,-7-1 1,1 0-337,-7-6 0,0 7 266,0-1 0,-9 2-330,-4-1 0,-3-3 448,-3 9 1,0-7 498,0 7 0,-17-1 0,-4 7 0</inkml:trace>
  <inkml:trace contextRef="#ctx0" brushRef="#br0" timeOffset="1386">1252 740 8366,'-19'19'1482,"0"-9"13,0 7 298,0-15-676,9 7-616,1-9 0,18 0-49,3 0 1,7 0-190,7 0 0,3-9 0,9-3 1,2-3-150,4 2 0,-1-1-1431,7 7 0,-8 1 53,3 6 1,1 0-2066,-2 0 3329,0 0 0,3 0 0,1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47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740 114 8522,'9'-9'0,"-7"-3"58,-7-5 0,-3 4 1053,2 1-642,4 7 1,-15-9 105,4 7 0,3-1-17,-3 2-280,0 4 1,-6-7 115,0 9 1,0 0-36,0 0 1,0 0-134,0 0 1,1 2-75,-1 5 1,0-3-72,0 8 1,0-5 19,0 5 1,0 1-165,0 6 1,6-2 109,0-5 1,3 5-80,-3-4 1,-1 6-60,7 6 1,1-8 22,6 8 1,0-8-58,0 9 0,0-3 80,0 2 1,2-2-34,4 9 0,5-7 136,8 7 1,-4-7-7,4 7 1,-5-1-71,12 7 0,-5 0 4,-2 0 0,0-6 64,0-1 0,-7-1 124,1 1 0,-7 3-35,7-9 0,-9 7 40,2-7 0,-4 1 181,-2-7 1,-2-3-49,-4-3-182,-5 4 0,-10-9 122,-4 5 1,4-5 240,-4-8 0,-3 0-463,3 0 1,-9-6 30,3 0 0,1-7-48,-1 7 0,-1-7-425,-6 7 0,0-9 60,0 2 1,9 3 138,3-3 0,1 7-379,6-7-139,-4 9-662,21-4 505,-7 8 1,14 0-454,7 0 1,9 0 562,17 0 0,7-7-667,-1 1 1445,9 0 0,-5-11 0,9-4 0</inkml:trace>
  <inkml:trace contextRef="#ctx0" brushRef="#br0" timeOffset="793">816 683 8422,'8'10'-111,"-5"7"0,11-12 111,-7 7 0,1 1 437,-2 6 1,-4 2 339,5 4 1,-5-2-249,-2 9 0,0 0-27,0 5 0,0 10-34,0 3 0,-9-3-129,-3-3 0,-3 2 107,2-1 1,-3-1-225,3-6 1,4-9 16,3-3 1,2-7-152,-2-7 160,4-3 38,-7-9 0,9-2-126,0-5 1,0-10-565,0-8 1,2-11 170,5-2 1,-3-2-83,8-10 1,-5 5 122,5-5 0,-5 6-23,5-7 1,-5 3 217,5-3 0,1-2-80,6 9 1,-2 0 61,-5 6 0,5 0-17,-4 0 1,6 9 156,6 3 0,-10 5-107,4 2 1,-4 2 7,4 5 0,-7-3-32,1 9 1,0-1 0,-1 7 173,1 0 0,-7 0-152,7 0-7,-9 9 1,7 1 64,-5 9 0,-4 0 354,4 0 0,-4 0-89,-2 0 0,0 0-81,0 0 0,0 0-65,0 0 1,0 0 276,0 0-288,0 8 0,0-6 15,0 5 0,-2-5 227,-4-2-61,4 0-102,-15 0-9,15 0-9,-15-9-92,15-1-275,-6-9-23,8 0 329,0 0-951,0-9 1,2-1 370,4-9 1,2-7-169,5 1 1,4 0 147,-4 6 0,1-2 6,-1-5 0,4 7 220,-5 0 1,-1 1 175,2 5 1,-7 2 6,7-1 0,-7 7-132,7-1 1,-7-2 265,6 1 0,-5 1-34,5 6 1,-5 0 43,5 0 1,-1 2 91,2 5 1,3 1 46,-3 5 0,-4 3-115,-3-3 0,2 4 92,-1 2 0,-1 0 108,-6 0 1,6 0-59,1 0 1,-1 6 83,-6 0 1,0 7-31,0-7 0,0 7-77,0-7 0,-6 7-65,-1-7 0,-1 2-11,2-1 1,3-5-20,-3 4 0,-2-10-101,1-3 0,1-5-607,6 5 357,-8-7-622,5 3 364,-5-8-2288,8 0 1231,0 0 400,0-8 43,8-3 1,3-6-884,8 5 0,-6-3 1923,-1 9 0,1-9 0,6 4 0</inkml:trace>
  <inkml:trace contextRef="#ctx0" brushRef="#br0" timeOffset="1272">2087 759 8340,'10'-11'1323,"-1"-6"-804,-9 15 595,0-15-313,0 15-372,0-15 1,-2 15-108,-5-4 0,-3 4-24,-9 2 0,0 0-39,0 0 0,0 6 174,0 1 1,-6 7-106,-1-1 1,1 4-18,6 2 1,-4 2-72,4 4 0,-4-4 0,10 5 0,-2 1-60,3-2 0,3 7-143,9-7 0,0 0-221,0-6 1,0 0 153,0 0 0,2-6-399,5 0 0,3-9 229,9 2 0,0-6-37,0-6 0,6-5-34,1-8 0,5-8-197,-5-5 0,5-4 115,-5-1 1,-3 5-192,-11 0 1081,5 9-465,-15-4 1,13 14-285,-9 0 274,1 9 0,-7-2 752,0 12 1,-2 7-364,-5 12 1,5-2-50,-4 9 0,-3 0-440,3 5 0,0-5-548,6 0 0,0-9-1077,0 2 1,2-4 853,4-2 1,1-8-264,12-5 1,-5-4 32,12-2 1039,3-8 0,1-11 0,7-11 0</inkml:trace>
  <inkml:trace contextRef="#ctx0" brushRef="#br0" timeOffset="1521">2390 721 8326,'11'-11'1175,"-3"3"-353,1 8-547,-7 0 1,6 8 621,-8 5-195,0 4 0,0 8-285,0 0 1,0 1-159,0-7 0,-6 6 344,0 0 1,-7 7-132,7-7 0,-7 0-233,7-6 0,-7 0-59,7 0 0,-1-6-108,7 0-329,0-9-284,0 4 0,0-10-46,0-4 1,9-5 305,3-8 0,7-6-1058,7 0 0,-5-7 510,4 7 0,4-7-217,3 7 1,-2-9 348,1 3 1,1-1 696,6-6 0,0 4 0,0-20 0,0 5 0</inkml:trace>
  <inkml:trace contextRef="#ctx0" brushRef="#br0" timeOffset="1880">2959 209 8295,'11'-30'666,"-3"3"-28,-8 16-366,0 3 0,-6 16 234,0 5 0,-7 12 327,7 7 1,-3 6-138,3 6 1,4 5-224,-5 7 0,-1 8 210,2-1 1,-7 9-206,7-3 0,-7 5-254,7 2 1,-3 0 47,3-1 0,4-9 0,-4-9 1,3-3-395,3-9 0,0-3-457,0-11 0,0-3-2208,0-9 1421,0-9-1030,0-1 1678,0-35 1,-2 1 280,-4-25 0,2 5-14,-9-5 1,0 1 179,-5-1 0,1-3 267,4 9 1,-4 6 298,5 6 0,-3 9 1492,2-2-1043,-4 4 1618,15 2-993,-6 8-162,8 3-741,0 8 0,2 0-157,4 0 0,0 0-151,13 0 1,-4 0-130,10 0 0,-1 0-845,1 0 1,-4 0 517,4 0 0,3 0 182,-3 0 0,7 0 6,-7 0 1,2 0-4339,-1 0 4448,-5 0 0,6 0 0,-8 0 0</inkml:trace>
  <inkml:trace contextRef="#ctx0" brushRef="#br0" timeOffset="3005">3395 873 8413,'0'12'-79,"0"1"0,-2-7 197,-4 7 0,2-1 161,-9 7 1,7 9 109,-7 3 1,7 7 202,-7 7 1,7-3 83,-7 8 1,3 1-212,-3 6 0,-4-2-94,5-5 0,-5 3 135,-2-9 0,2 7-40,4-7 1,-4-2 199,5-10-103,-5 4-142,6-15-182,-6-2-574,15-11 0,-6-18 284,8-9 0,0-7-402,0-5 1,0-5 267,0 4 0,8-12 35,5-7 0,-2 3-78,1-3 0,1 3-245,6-3 0,-2-4 193,-5 5 1,5 1 139,-4-1 1,4 8 217,2-3 1,0 5-32,0 2 1,0 3 113,0 3 1,-1-2-135,1 9 0,0 0 142,0 6 1,-2 6 50,-4 0-67,4 9 48,-15-4-94,15 8 0,-15 2 206,4 4 1,3 5-81,-3 8 0,0 0 111,-6 0 1,2 2-72,5 4 1,-5-4-100,4 4 0,-4 5 163,-2 2 0,0-3 223,0 3 0,0-7-198,0 7 0,-2-7-26,-4 6 1,2-7-411,-9 1 0,2-4 120,-1-2 0,-3-6-1190,9-1 695,-9-8-256,4 5 1,-6-11-234,5-5 0,-3-3-603,9-9 0,-7-2 658,7-4 0,-7 4-96,7-5 1,-3 5 339,3 2 1,4 0-247,-4 0 110,4 0 578,10 0 0,3 0 197,7 0 0,1 0 0,9-8 0,1-2 0</inkml:trace>
  <inkml:trace contextRef="#ctx0" brushRef="#br0" timeOffset="3404">3908 323 8264,'12'-17'1167,"1"4"-767,-9-4 0,7 15 204,-5-4-262,-4 4 0,9 2-89,-5 0 0,-4 8 139,4 5 1,3 6-20,-3 6 0,0-2 6,-6 9 1,0-1-76,0 7 0,0 0 133,0 0 0,-2 2 10,-4 4 1,2-3-130,-9 3 0,0 2-51,-6-2 0,1 1-14,-1-7 0,0 0-216,0-1-107,8-7-571,3-3 181,8-8-77,0-8 0,8-11 78,5-13 1,12-12 140,7-7 1,10-4-411,2-1 1,-2 1 206,-10 4 0,2 5-162,-9 8 379,9 8 463,-13 3-24,6 8 0,-16 15 378,-5 3 0,-4 14-195,-2 0 0,-6 4-144,-1 1 1,-7 1 26,1 0 1,-4 0 22,-2 0 0,6 0-718,1 0 0,8-6-236,-3-1 0,5-8-574,2 3 1,2-11 483,5-3 820,-5-8 0,23 5 0,-4-9 0</inkml:trace>
  <inkml:trace contextRef="#ctx0" brushRef="#br0" timeOffset="3741">4458 948 8264,'-9'11'0,"1"0"414,-5-5 1,-2-2-98,9 9 1,0-1 231,6 7 1,-7-6-88,1 0 1,0-1-210,6 7 0,0 0 84,0 0 0,0-6 156,0-1 1,2-1-275,4 2 1,-2 1 33,9-7 0,-7-1-4,7-6 0,-7 6 258,7 1-400,0-1 1,6-6 352,0 0-249,-1 0 1,1 0-287,0 0 0,-6 0-770,0 0 151,-9-8 1,11-3 79,-9-8-67,0 0 0,-6 0 274,0 0 0,0 0-45,0 0 1,-6 0 7,0 0 0,-7 0-141,7 0 389,-9 0 1,7 0-260,-5 0-237,-4 9 186,15 1-649,-7 9 1155,9 0 0,9 9 0,1 1 0</inkml:trace>
  <inkml:trace contextRef="#ctx0" brushRef="#br0" timeOffset="4400">4742 929 8264,'0'13'0,"0"0"1081,0-1-645,0 7 1,0 0-7,0 0 0,0 0 21,0 0 0,0 2 66,0 5 1,-2-5-111,-4 4 0,1 2 131,-7-1 0,5-1-203,-5-6 1,8 0 170,-3 0 64,-3 0-353,8-9-593,-7-1 1,11-11 122,5-5 0,5-10-356,14-8 1,-5-6 228,4 5 0,2-5-288,-1 5 0,-1 1 420,-6 6 1,-6 2 44,-1 5 0,-6-3 49,7 9-178,-9-1 854,5 7 0,-9 2-19,0 5 0,0-3 216,0 9 0,0-1-290,0 7 0,0 0 117,0 0 0,-7 6-378,1 1 1,0-1 98,6-6 1,-2 0-184,-5 0 0,5 0 108,-4 0 1,4 0-901,2 0 1,0-7-758,0 1-730,0-9 1147,0 5-83,0-9 500,0 0 125,8 0 783,3 0 1,8-2-250,0-5 0,0-1 317,0-5 1,6-4-145,0 5 1,1-7 48,-7-7 1,-1 5-120,1-4 1,-2 4-98,-4 2 1,2 6 311,-9 1-303,0-1 0,1 0 1118,-1 1-56,0 8 359,-6-5-950,0 9 0,-2 0 633,-4 0-753,4 0 0,-13 9 120,9 3 1,-7 5-40,7 2 1,-9 2-90,2 4 1,-1 5 463,1 8 1,-4 0-319,4 0 1,5 0-228,2 0 1,4-1-21,2 1 0,8-8-32,5-5 0,14-4-940,11-2 0,8-8-1289,11-5 1,11-6-1389,8-6 1,2-11 3003,10-8 0,-8-18 1,4 3-1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57 645 6646,'-8'11'-901,"4"-3"901,-9-8 580,9 9 0,-5-5 2204,9 8-1667,-8-7-747,6 3 1,-7-6-219,9 5 1,2-5 135,5 4 1,-3-4 109,9-2 0,-3-8-142,3-5 0,4-6-15,-5-6 1,5 2-44,2-9 1,0 0-120,0-6 0,6-6-14,1 0 1,-1-2 108,-6 1 1,0 5-57,0-4 1,0 4 53,0 2 0,-2 2-7,-5 5 0,-1-1 1,-5 13 0,-4-4 137,5 10 39,-5 5 14,-2-9-208,0 15-295,0-7-368,0 9 437,0 9 0,0 1 262,0 9 1,0 0-86,0 0 0,6 0-11,0 0 1,1 9 31,-7 3 1,0 5 167,0 2 1,0 0-183,0 0 1,6 6 75,0 0 0,1 1-222,-7-8 1,6 1 28,0 0 0,3-6 111,-3 0 0,-2-9-466,9 2 0,-9-4-1669,2-2 540,5-8 366,-9-3 0,9-8-1016,-5 0 1526,-4 0 0,6-2-302,-8-4 0,-2-3 383,-4-3 0,2-5 538,-9 4 0,-8-12 0,-8-5 0</inkml:trace>
  <inkml:trace contextRef="#ctx0" brushRef="#br0" timeOffset="174">304 512 8162,'-13'-12'-169,"0"-1"194,9 9 278,-13-13 371,15 15 729,-6-6-139,8-1-505,-9 7-470,7-6 0,-4 8-31,12 0 0,5 0 0,8 0 0,0 0-183,0 0 0,0 0-195,0 0 1,2 0 251,4 0 0,-4 2-135,4 4 0,-1-4-1697,1 4 0,-2-3 561,9-3 1,-9 0 48,2 0 1,-2 0 1089,3 0 0,-5 8 0,6 3 0</inkml:trace>
  <inkml:trace contextRef="#ctx0" brushRef="#br0" timeOffset="630">759 493 8162,'11'9'-274,"-3"-5"356,-8 9 0,2-1 449,4 7-266,-4 0 1,7 0 34,-9 0 1,6 2 83,1 5 1,-1-3 60,-6 8 0,0 1-120,0 6 0,0-6 62,0-1 0,-6 7-92,-1 6 0,-5 1 119,5-7 1,-5-7-198,5 1 1,-5-9-16,5 2 0,1-10-17,6-2 0,-2-9 185,-4 2-63,3-4-49,-5-2 0,6-8-556,-4-5 0,4-6 70,-5-6 0,5-2-36,2-5 1,6-6 164,1 0 0,7 0 72,-1-6 1,-2-5-122,1-1 0,1-3-108,6 3 0,0-7 235,0 0 1,0 2-59,0-2 0,0 2 244,0 11 0,0 0 7,0 6 0,-7 8 122,1 5 1,-9 4-44,2 2-89,5 9-66,-9 1 1,9 13 28,-5 9 1,-4 2 82,4 16 0,-3-5-72,-3 5 0,0 1-1,0 6 0,0 0-41,0 0 1,0-7 11,0 1 1,0-7-8,0 7 0,0-9 21,0 2 0,0-10-22,0-2 0,-7-7-241,1 7-95,-9-9 0,5 4 102,-9-8 0,6 0-727,0 0 0,7-6-19,-7 0 0,9-3-1587,-2 3 1954,4 4 0,2-9 218,0 5 0,8 4-128,5-5 425,4 5 0,2-6 0,0-3 0</inkml:trace>
  <inkml:trace contextRef="#ctx0" brushRef="#br0" timeOffset="1117">1214 702 8025,'0'19'-68,"0"8"0,0-5 733,0 3 1,-6 4-108,0 3 0,-7 2 18,7-3 1,-3 7-222,3 0 0,-3 0-61,-3 6 0,-3-6 35,9-6 0,-7 2 269,7-9-601,-1 0 256,7-6-75,0-8 1,0-7-86,0-17 1,0-4-190,0-21 1,0 3 127,0-16 1,7 3 65,-1-3 1,2-4-117,-1 5 0,-5-5-230,4-2 1,5-2 182,1-4 1,-1 10 82,2-4 1,-1 7-49,7-1 1,-6 5 93,-1 8 1,1 8 261,6 5 1,0 4-84,0 2 1,0 2-95,0 4 0,0-1-87,0 7 0,0 1-149,0 6 71,0 0 0,0 2 98,0 4 0,-2 5 130,-5 8 1,3 0-103,-9 0 1,7 0 78,-7 0 0,1 6 35,-7 0 0,0 1 162,0-7 0,0 6-41,0 0 1,-9 3 138,-4-3 0,-3-4-31,-3 4 1,0-4-118,0-2 1,-2 0-94,-5 0 0,7 0 108,0 0-1067,0-8 632,9 6 0,-3-15 235,1 4-1883,7-4-2896,-3-2 1087,8-8 1854,0-3 22,0-8 1665,0 0 0,0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4:5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96 8391,'0'-19'-407,"0"0"606,-9 8 1,7 1 331,-4 3 259,4 5 338,2-6-296,0-1 203,0 7-443,0-6-325,0 8 1,-2 10 16,-5 9 1,5 0-39,-4 6 0,4 5-17,2 2 1,-6 3-42,-1 3 0,1 7-160,6-1 1,0 0-303,0-6 1,0 0 214,0 0 0,0-6-554,0-1 0,0-6 5,0 7 0,0-9-1220,0 3 1280,0-14 0,8 3-164,5-9 1,2-2-120,-3-10 831,5-4 0,-6-9 0,8 0 0</inkml:trace>
  <inkml:trace contextRef="#ctx0" brushRef="#br0" timeOffset="452">210 380 9425,'0'19'714,"0"0"0,6 6-423,0 1 0,3-1-17,-3-6 0,-2 0-22,9 0 0,-3 0 253,3 0-321,4 0 0,-7-2 98,9-5 0,-6-3-56,0-9 0,-1 0 200,7 0-204,0 0 1,0-9-85,0-3 1,0-7-188,0-7 0,-6 5 95,-1-4 0,-5 4-180,5 2 294,-7-9-36,3 7-26,-8-6-63,0 16 18,0 3-168,-8 8 1,3 0-253,-7 0 0,1 2 82,-1 4 0,-5-1-126,4 7 1,-2-5 186,3 5 1,-5-7 48,4 1 0,-4 2-648,-2-1 0,0-1 215,0-6 0,7 0-76,-1 0 1,7 0-443,-7 0 166,9-9 476,-5 7 484,9-14 0,9 13 0,1-5 0</inkml:trace>
  <inkml:trace contextRef="#ctx0" brushRef="#br0" timeOffset="894">911 134 8640,'-10'0'2671,"1"0"-2110,9 0-297,0 0 0,-2 6 75,-4 0 1,4 9-1,-5-2 0,5 6 97,2 6 0,0 2-99,0 5 1,0 4 41,0-5 1,-6 5-170,0 2 0,-1 6-92,7 1 0,-6-3 162,0-11 1,-1 5-17,7-4 0,0-5-363,0-2 0,0-4-528,0-2 0,3-6-1428,3 0 1070,-4-9 68,15 4 1,-9-16 130,5-5 0,2-4-105,-9-2 0,0-2 344,-6-4 0,7 4 94,-1-4 1,0-5 452,-6-1 0,0-5 0,0-2 0</inkml:trace>
  <inkml:trace contextRef="#ctx0" brushRef="#br0" timeOffset="1185">722 96 7985,'-19'-9'-1046,"0"7"2307,0-15-114,0 7-572,0-9 0,6 2 376,1 4 262,7 5-414,-3 8-365,8 0 0,2 0-42,4 0 1,5 0-113,8 0 0,0 2 123,0 4 0,2-2-81,4 9 1,-2-9-25,9 3 0,-7 1-63,7-2 0,-3 1-106,3-7 0,2 0 26,-9 0 0,9 0-193,-3 0 1,-1 0-512,1 0 0,-7 0 379,1 0 0,-4 0-902,-2 0 475,0 0-1020,0 0 1,-7 0 293,1 0 0,-9 2 1323,3 4 0,-5-4 0,-2 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2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133 532 8196,'-4'-25'0,"-6"-1"0,-9 1 0,-2-2 218,-1 5 0,10-5 397,-1 8 1,7 6 254,-7 1-313,9-1 1,-4 1 214,8-1 13,0 9-674,0-5 1,2 11 194,4 5 0,5 5-16,7 14 1,1 5-16,0 13 0,0 7 0,0 12 0,-6 13-20,0 13 1,-3-3-232,3 3 1,-5 5 78,-7-43 1,-2 0-1,1 0 1,0 1 19,0-2 0,0 1 0,0 0 0,0 1 10,0 2 1,0 0 0,0 1-1,0-1-32,0-3 1,0-1 0,0 1-1,0 0-42,0 43 1,-6-9 73,0-9 1,-1-3-178,7-9 0,0-10-123,0-9 175,0-14 0,0-3-91,0-9 72,0 0-329,0-9 348,0-1 283,9-26 1,-7 4-365,4-12 1,3 4-1,-3 2 1,0 0 18,-6 0 1,7 6 30,-1 0 19,0 9-30,-6-4 5,0 8 1126,0 0-1096,9 0-9,-7 0 1,12 2-44,-7 4 0,1-4 39,-1 5 0,-3-3 128,8 2 0,-5-4-102,5 5 1,1-3 33,6 2-12,0-4 0,6 7 2,1-9 1,-1 0-21,-6 0 0,8 6 160,5 0 1,-3 1-129,3-7 0,6 0 44,6 0 1,2 0 8,-1 0 0,-3 0-3,8 0 0,1-2 93,6-5 1,6 3-73,0-9 0,7 1-3,-7-7 1,9 6-244,-3 1 0,5-1 176,2-6 0,0 2 15,0 4 1,2-3-169,4 3 0,-8 2 104,8-1 1,-8 5-37,8-5 1,2 8-3,-2-3 0,-4 5 17,-2 2 1,-2 0-4,14 0 0,-14 0-4,2 0 1,-4 0-6,3 0 0,-1 2 24,-4 5 0,1-3-47,-7 8 1,-1-7-59,-6 1 99,-9 4 0,7-7 0,-6 5-16,-1 0 1,5-5-21,-9 3 1,6 2 0,-5-1 0,-1 1 48,-6-2 1,-2-1-4,-5 7 1,5-5-42,-4 5 1,4-8 299,2 3-320,-9-5 1,7 4 0,-7 0 14,1-1 1,-3-3 6,-8-2 0,0 0 12,0 0 1,-6 0-28,-1 0 444,-7 0 634,3 0-452,-8 0-679,0 0 114,0-9 83,-8 7-38,6-6-221,-7 8 1,9-2-8,0-5 0,0 3-214,0-8 0,0 5 39,0-5 1,6-3 153,1-10 0,5 1 43,-5-7 0,5-1 12,-5-6 0,7-6-35,-1 0 1,-2-15-185,1 2 1,-7-13-185,1 1 0,-4-13-177,-2-7 1,0-10 505,0 49 0,0-1 0,-1-4 1,0 0 139,-2 1 0,0 1 1,1 0-1,-1 0 118,-3-1 0,0 1 0,1-38-34,-1 3 1,2 10 51,-2 8 0,3 7 0,-3 12 316,4 7-278,2 13 1,-6-3 105,-1 9 0,-1 1-51,2 12 1,1-5 132,-7 4 1,5 3-155,-5-3 1,-1 9 290,-6-2 0,7-3-322,-1 3 0,0-1 32,-6 7-34,9 0 375,-7 0-180,15 0-199,-15 0-281,15 0 341,-7 0-120,9 0 0,-2 0 39,-4 0-83,4-8 27,-7 6 67,9-7-35,-8 9-2,6 0-71,-15-8 69,15 6-18,-15-6-13,15 8 0,-15-7 15,4 1 0,3 0 38,-3 6 1,3-3 1,-3-3 1,-4 4-35,5-4 1,-12 4 17,-1 2 1,-6-7 0,3 1 370,-1 2-271,-3 2 1,-6 2 175,0 0-148,0 0 0,-6-7-82,0 1 1,-7-2 0,5 3 35,-3-1 0,7-2-41,-2 1 1,-2 5 6,1-4 0,-7 2 1,3-1 111,1-1-158,-7 0 1,6 6 35,-7 0 1,-4 2-76,-3 4 0,4 3-29,-4 3 1,2 5 103,-2-4-772,12-5 680,-21 9 1,22-6 13,-13 8 1,4-7 45,2 1 1,0-9-19,0 2 0,0-4-126,0-2-540,9 0 538,-7 0 0,9 0 140,-5 0 1,-2 0-49,9 0 0,-2 0 223,1 0 1,5 0 0,-6 0-63,0 0-59,6 0 0,-9 3-62,5 3 1,2 2 4,-9 5 1,7 4 203,-7-5 0,3 5-252,-3 2 1,3 0 14,4 0 1,4-2 50,-5-4 0,5 4 1,2-7 153,0 1-203,0-3 0,7-2 8,-1 1 0,7-1-3,-7-6 1,9 0 10,-2 0 0,4-6-109,2-1-287,0 1 369,0-2 1,8 6-500,3-7 302,8 9-4155,0 0 3639,8 0 1,3 0-491,8 0 0,8 0 1,7 0-1,8 0 1197,9 0 0,12-8 0,4-3 0</inkml:trace>
  <inkml:trace contextRef="#ctx0" brushRef="#br0" timeOffset="956">797 1632 8202,'-2'17'0,"-4"-5"0,-7-3 643,-4-1 217,7-6 136,-7 7 111,6-9-322,1 0-360,1 0 0,9-2-140,0-5 0,9-3-83,3-9 0,5-9-112,2-3 1,9-13 114,3-7 0,3 3-160,-2-3 1,3-2 72,-3-10 1,4 6-28,2 0 1,0 0-71,0 7-45,-9-5 1,-1 6 264,-10 5 1,1 6-84,0 7 1,-6-3-14,0 9 0,-9 6 561,2 6 541,-4 9-553,-2-5-406,0 9 0,0 3-262,0 3 1,0 11 50,0 8 1,0 9 126,0-3 0,0 11-6,0 3 0,0 7-42,0-1 1,0 4-109,0 2 0,0 2 54,0 4 0,2-6-367,5 0 1,-5-2 172,4-11 0,3-2-687,-3-10 1,7 1-867,-7-7-864,9-1 1497,-5-6 119,1-9 189,-3-1 1,-8-18-455,0-3 1,0-7 650,0-7 0,-15 5 169,-4-4 1,-6 2-281,0-2 0,-5 4 512,-8-5 1,3-1-73,3 2 1,-4-1 201,5 7 0,3 2-1,3 5 1,4-3 168,2 9 0,2-3 707,4 3-428,-4 4 0,9-9 1231,-5 5-418,5 4 481,8-7-712,0 9-214,0 0 1,8-6-209,5 0-388,4 0 0,8-1-210,0 1 0,1 0-474,-7 6 474,0 0-571,8 0 0,1-7-1026,3 1 0,5 0-399,-4 6 1489,3 0 1,-3-3 473,0-3 0,-1 4 0,7-6 0</inkml:trace>
  <inkml:trace contextRef="#ctx0" brushRef="#br0" timeOffset="1192">1575 1215 8275,'0'19'675,"0"0"-420,0 0 173,0-1 1,-7-5 290,1 0 0,-2 6 109,1 6 0,5 2-281,-4-1 1,4 1-242,2 5 1,0 1 69,0-7 0,0-1 807,0-6-666,0 0-122,8 0 151,-6-9-305,15-1 0,-8-18-574,3-3 0,5-13 323,-4-7 0,4-12-497,2-7 1,-7 5-203,1 1 1,-3 8-592,3 5 0,2-2-435,-9 9-512,9 0 734,-5 6 1513,9 8 0,0 11 0,0 11 0</inkml:trace>
  <inkml:trace contextRef="#ctx0" brushRef="#br0" timeOffset="1684">2125 1366 8580,'-13'-10'1189,"1"3"0,5 3-681,-5-2 0,5 4-98,-5-4 0,5 3-171,-5 3 1,5 0 42,-5 0 1,5 7-97,-5-1 0,-1 15 126,-6-2 0,6 6 152,1 1 1,5 1-194,-5 5 0,8 1-1,-3-7 1,5-1 11,2-6 1,0 0-32,0 0 0,9-6-235,3-1 0,5-8-53,2 3 1,6-14-186,1-5 1,7-14-65,-1-5 1,2-7-270,-3-6 1,5 1 367,-4-7 0,-3-1 45,3-6 0,-9 3-205,2 3 1,-4 3-192,-2 3 1,-8 5 415,-5-4 0,3 4-123,-3 2 0,0 6 781,-6 1 118,0 8 530,0-5-817,0 18-158,-8 1 0,4 11 112,-9 5 0,7 3 244,-7 9 0,7 0-96,-7 0 1,7 2-55,-7 5 0,7 3-152,-7 9 0,7 0-124,-7 0 1,9 0-148,-2 0 0,-3 0 173,3 0 0,0-3 49,6-3 0,0 2-461,0-9 0,0 0-1693,0-6 377,8 9 0,3-7 725,8 4 1,-1-10-741,1-3 0,0-7 445,0 1 0,0-6 1133,0-6 0,9-5 0,1-8 0</inkml:trace>
  <inkml:trace contextRef="#ctx0" brushRef="#br0" timeOffset="1942">2580 1253 8244,'-2'10'-68,"-4"-4"1,1 3-1,-7-3 0,5 3 483,-5-3 1,1 4 628,-1 9 0,-3 7-265,8-1 0,1 2-300,6-1 0,0-3 10,0 8 0,0-7-151,0 1 1,0 2-66,0-1 1,2-3-73,5-11 0,-3-1 29,8-5 33,1-4 0,6 5-16,0-14 0,0 1-321,0-13 1,0 2 84,0-14 1,6-1-706,0-6 0,1 2 174,-7 5 1,-7-3-87,1 9 1,-2-3-81,1 3 1,3 10-1829,-9-4 1690,1 13 1,-5-2 823,4 8 0,-4 0 0,7 0 0</inkml:trace>
  <inkml:trace contextRef="#ctx0" brushRef="#br0" timeOffset="2157">2959 1290 8218,'0'19'-543,"0"0"0,0 0 1857,0 0 0,0 0-563,0 0 1,-2 7 119,-4-1 1,4 6-406,-5-5 0,5 5 30,2-5-232,0-1 0,2-8 263,5-5-1574,-5 5 0,8-15 202,-3 5 1,1-16-410,5-10 0,4-8 465,-5-11 0,-1 0-631,2 0 1420,-9 0 0,4-8 0,-8-3 0</inkml:trace>
  <inkml:trace contextRef="#ctx0" brushRef="#br0" timeOffset="2560">3035 1044 8207,'0'-30'-781,"0"-5"0,-2 16 2313,-4 0-1117,4 0 1,-9 17 109,5-5-154,4 5 1,-7 4 667,9 5-940,0 3 1,0 9 32,0 0 1,2 0-721,5 0 1,-3-2 53,9-5 1,-3 5-328,3-4 0,4 4 489,-5 2 0,5-7-14,2 1 0,0-7 386,0 7 0,-6-7 0,-1 7 0,-5-7 0,5 7 0,-5-7 0,5 7 0,-8 0 190,3 6 1,-3 0 345,2 0 1,-4-1 395,5 1 0,-5 3-485,-2 3 1,0-2-42,0 9 0,0-7 219,0 6 0,0-7 86,0 1 1,0-4-457,0-2 1,0-6 6,0-1 1,2-7-258,4 1-24,-4-4 1,15-4-54,-4-4 0,4-11 198,2-9 0,-7-5-36,1 5 0,0 1-319,6 6 1,-3 0-567,-3 0 506,4 0 244,-6 9 1,1 1 203,1 9 1,-9 2-164,2 5 1,-4 12-47,-2 12 1,0 3-77,0-2 1,-6 3-186,0-3 1,-1-2-201,7 1 0,0-8-576,0 3 1,3-14-1573,3-5 2659,4 3 0,9-16 0,0 4 0</inkml:trace>
  <inkml:trace contextRef="#ctx0" brushRef="#br0" timeOffset="2833">3661 1423 8201,'6'-19'-975,"1"0"0,-1 0 1987,-6 0-262,0 0 217,0 9-292,0-7-367,0 15 1,-6 2 33,-1 13 1,-1 6 106,2 6 0,4 4 226,-5 9 0,3-2-190,-2-4 1,4 3 4,-5-3 0,7-2 325,7 1-554,-5-8 0,15 3-10,-5-14 0,-1-3 15,1-9 0,1-2-6,6-5 1,0-12-16,0-12 0,-2-5-378,-5-2 1,3 2 182,-8 5 0,-1-3 91,-6 9 1,0-7 4,0 7 1,0-1 103,0 7-3019,-9 0-3258,7 0 6027,-6 1 0,8-1 0,0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5:53.7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16236 7910 8005,'9'0'4098,"-9"0"-3470,0-8 1,-7-3-8,14-8 0,-5 0-173,4 0 0,-2-2-19,3-4 1,-5-5-144,4-8 0,2 7 55,-1-1-121,-1 1-50,-6 1 1,2-4 56,5 9 0,-5-9 14,4 3 0,-4 1 30,-2-1 0,0 7-86,0-1 0,0 2 56,0-2 1,0 4-1,0-5 1,0 5-216,0 2 1,0 0 65,0 0 0,0 0-39,0 0 0,0 0 110,0 0 0,0 0-15,0 1 1,0-1-170,0 0 1,2 0-226,4 0 1,-3 0 226,3 0 1,-4 0 53,-2 0 1,2 6-80,4 0 1,-3 1 81,3-7 1,-4 6 49,-2 1-57,0-1 0,0-6 4,0 0 1,2 6 52,4 1 16,-3 8-309,5-13-440,-8 15-26,0-7 298,0 9 76,0 0 147,0-8 1,0 3 176,0-7 0,6 6 311,1-7 1,-1 7 80,-6-7 296,8 0-401,-6-6 1,9 0 24,-5 0-232,-4 0 0,13 0 17,-9 0 1,3 0 14,-3 1 0,-2-1-26,9 0-244,-9 0 1,11 0 77,-9 0 0,3 0 31,-3 0 1,-4 0 88,5 0 0,-5 0 17,-2 0 1,6 0 10,0 0 0,1-2-49,-7-4 0,6 4 11,0-5 1,1-1-25,-7 2 0,6-7-28,0 7 0,3-3-4,-3 3 1,-4-2-134,4-5 0,3-4-8,-3 5 0,1 1 66,-7-2 0,2 3 30,4-3 0,-4-4 15,4 5 0,-4-3-22,-2 3 1,0-3 45,0 9 1,0-9 179,0 2 0,0-4-136,0-2 0,0 7 137,0-1 1,0 1-148,0-7 0,0 0 13,0 0 1,0 0 21,0 0 0,3 0-46,3 0 0,-4 0 3,4 0 0,-1 0-44,1 0 1,-4-6-152,4 0 1,-1 0 113,1 6 1,-4 0-14,4 0 0,-4 0 111,-2 0 0,0 0-57,0 0 0,0 0-4,0 0 1,0 0 49,0 0 1,0 0 9,0 0 1,0 3 6,0 3 1,-6-10 118,0 4 0,-1-4-144,7 4 0,0 2 0,0 4 0,0-10 17,0 4 0,-2-4 0,-4 4 0,4 2-2,-4 5 0,3-11-11,3 4 0,0-4 0,0 4 0,-2 6-26,-4 0 1,4 1 0,-4-7 0,3 0-88,3 0 1,-2 0 101,-4 0 1,4 0-44,-4 0 1,4 0-5,2 0 1,0 7-10,0-1 0,0 1 22,0-7 1,-7 0-8,1 0 0,0 0 48,6 0 1,-3 2 10,-3 4 1,4-3 16,-4 3 1,1 3 10,-1-3 1,4 7 3,-4-7 0,-3 7-14,3-7 1,-7 7 48,7-7-73,-9 9 1,11-6 10,-9 3 1,9 5 47,-2-4 0,-3 2-94,3-3 40,-9 5 0,13-6 12,-4 8 1,-3-2-1,3-4 0,-6 4-199,5-5 0,-1 3 72,1-2 0,3 4 0,-6-5 55,1 5 1,-5-4 6,1 0 1,2-1-87,-1 8 178,-1-1 1,-4 0 132,5 0 1,-5-7-118,4 1 0,-4 0-36,-2 6 1,2 0 65,5 0 1,-5 0-78,4 0 1,-4 0-7,-2 0 1,0 0 23,0 0 0,0 0 5,1 0 0,5 0-83,0 0 0,1 0-151,-7 0 0,0 0 165,0 0 0,-7 0-6,1 0 1,0-6-37,6 0 1,-6 0 40,-1 6 0,-5 0 1,5 0 0,-5 0-3,5 0 1,-7 0-1,1 0 1,3-4 2,-3 4 0,0-9-2,-6 16 1,-2-10 25,-4 10 1,4-5 3,-4-2 1,4 0-24,2 0 1,0 0 62,0 0 0,-6 0 119,0 0 0,-1 0-149,7 0 0,-6 0 14,0 0 0,-7 0-51,7 0 0,-7 7-25,7-1 0,-9 3 16,3-3 1,-3-4-16,3 4 1,-3 3 2,9-3 1,-13 7 39,6-7 0,-6 7 3,13-7 0,-9 7-17,3-7 0,-3 7 0,3-7 0,-5 7-34,4-7 0,-4 7-6,-2-7 1,7 7 31,-1-7 0,7 7-7,-7-6 0,1 5-37,-7-5 1,6 5 91,1-5 0,-1 7 106,-6-1 1,5-2-151,-5 1 0,10-5 5,-9 5 0,3-1 107,-4 2 0,2 1 144,5-7 0,-3 5-259,9-5 1,-9 8 79,2-3 1,3-1-127,-3 1 0,7-5 110,-6 6 1,1-7-23,-2 7 1,-3-3-42,3 3 0,-4 4-129,-2-5 1,3-1 141,3 2 1,-4-3 6,5 3 0,-5 4 46,-2-5 1,2-1 68,5 2-110,-14-1 0,20 1 8,-13 0 1,5-3 74,-5 3-76,0 4 0,0-9 16,0 5 0,0 4 7,0-4 0,2-3-57,5 3 0,-11-3-123,4 3 0,-4 2 2,4-9 0,0 9 124,0-2 1,-2 1 63,-4-1 1,4 4-59,-5-4 1,5-3-3,3 3 0,-8-2-17,1 1 1,0 5 2,6-4 0,0-3 63,0 3 0,-6-2 19,0 1 0,0 5-57,6-4 1,0-3-1,0 3 0,-6-7 4,-1 7 1,1-7-63,6 7 1,0-7-11,0 7 1,-2-2 50,-4 1 1,4 5-10,-4-4 1,-2-2-50,1 1 1,1 1-2,6 6 1,-6-2 15,0-5 1,0 5-6,6-4 1,-9 4 41,-3 2 1,1 0 16,-1 0 0,8 0 2,-2 0 0,-3 0-33,3 0 0,-6 0 6,5 0 1,1 0 64,6 0 0,-6 0 129,0 0 1,-3-2-154,3-4 1,4 3 9,-4-3 1,-2 4-3,1 2 0,1 0-46,6 0 0,0 0-95,0 0 1,1 0 123,-1 0 1,0 0-18,0 0 1,0 0-26,0 0 1,0 0-7,0 0 0,0 0 21,0 0 1,3 0 6,3 0 1,-4 0 55,5 0 1,-3 0-34,2 0 1,-3 0 4,3 0 1,3 6-5,-3 1 1,7-1-4,-7-6 0,3 0-71,-3 0 1,-2 2-12,9 4 1,-6-4 45,5 5 0,-5-3-5,6 2 1,-7-1 6,7 7 0,-3-5-31,3 5 0,2-6 10,-9 7 0,7-7 14,-6 7 0,5-7-4,-5 7 0,5-9 78,-5 3 0,8 1 152,-3-2 0,5 7-126,3-7 1,-1 7 146,0-7 0,0 3-119,0-3 1,6-2-64,1 9 1,5-3-89,-5 3 1,5-2 114,-5-5 0,5-2 3,-5 9 0,6-1-115,-7 7 1,7-6-135,-7 0 0,7-1 112,-7 7 1,7 0 49,-7 0 0,9 0-27,-2 0 0,4 0-40,2 0 0,-2 0-3,-5 0 0,5 0 68,-4 0 1,4 6-2,2 1 0,2-1 2,4-6 1,-3 0-7,3 0 0,-4 0 24,-2 0 0,0 0 20,0 0 0,7 0 74,-1 0 0,0 6-98,-6 0 1,7 0 19,-1-6 0,0 7 11,-6-1 1,3 0 20,3-6 1,-4 7-31,4-1 0,3 2-1,-3-2 1,3-3 26,-3 3 1,-4 2-12,5-1 1,1 5-10,-2-6 0,7 3-2,-7-3 1,7-2 2,-7 9 0,7-7 67,-7 7 1,3-7 18,-3 7 1,-4-3-16,5 3 0,1 4-32,-1-5 1,5 5-12,-5 2 0,5 0 2,-5 0 0,5-7 30,-5 1 0,5 2-20,-5 10 0,5-8-10,-5 8 1,8-14-35,-3 8 1,-1-5 2,1 5 1,-1 0-125,2 0 1,4 0 19,-5 0 0,5-2 56,2-5 0,-6 5-23,0-4 0,-1 4 27,7 2 1,-2 0-4,-4-1 0,4 1 8,-5 0 0,5 0 61,2 0 0,-2-6 8,-4-1 1,4 1 3,-5 6 1,5 0 17,2 0 1,0 0-64,0 0 1,0 6-6,0 0 1,0 0 16,0-6 1,0 7 17,0-1 1,-6 2-9,0-1 1,-1-3-22,7 8 1,-6 1 5,0 6 0,-3-7 70,3 1 1,4-3 14,-5 3 1,-1 4-115,2-5 1,-1 3 50,7-2 1,-6 3-43,0-3 1,-1-3 3,7 3 0,-6-3-14,0 3 0,-1 4 27,7-5-1,-2 3-9,-4-2 0,4 1 17,-4-7 1,4 7 6,2-1 1,-7-3-18,1 3 0,0-1 3,6 7 1,-7 0 131,1 0 0,-3 0-117,3 0 1,2 0 0,-9 0 1,7 0 7,-7 0 0,7-1 17,-7 1 1,7 0 20,-7 0 0,7 0-5,-7 0 1,9-6 9,-2-1 0,-3-1 1,3 1 0,0 3-31,6-9 0,0 7-22,0-7 1,0 7-152,0-7 1,0 6 124,0-5 0,0 7 38,0-1 1,0-3-91,0 3 0,0-7-126,0 7 1,0-7 172,0 7 1,0-9-1,0 2 0,2-2-17,4 2 0,-4-4 55,5 5 1,-3-5 129,2-2 0,-4 0-139,5 0 0,1-1 14,-2 1 1,3-6-37,-3 0 0,-2-1-25,9 7 1,-9 0-7,3 0 0,1-6-108,-2-1 0,7 1 91,-7 6 1,1 0 12,-7 0 1,6 0 5,0 0 0,1-1 5,-7 1 0,2 0-3,4 0 0,-4-6 44,4-1 1,3 1 4,-3 6 1,0-6-50,-6-1 1,7-5 2,-1 5 0,0-1-37,-6 1 1,7 3 48,-1-9 0,0 7 0,-6-7 0,0 7-8,0-7 1,7 7-11,-1-7 1,0 7 45,-6-7 0,0 6 112,0-5 0,0 1-93,0-2 0,0-1-25,0 7 1,0-5 86,0 5 1,-2-6-93,-4 7 1,4-7-7,-4 7 1,-3-7 22,3 7 1,-7-1-1,7 7 0,-9-6-40,2 0 0,3-1-7,-3 7 1,1 0 37,-7 0 0,6-4-2,0 4 0,1-11 12,-7 11 1,0-4-15,0 4-21,0 0 1,0 0 13,0-1 0,0-1 0,0-2 1,0-2 1,0-1-55,0 7 1,0 0-8,0 0 1,-2-6 38,-4-1 1,4 1-10,-5 6 1,3-2 134,-2-5 1,4 5-91,-4-4 1,-3 3 6,3 3 1,0 0-21,6 0 1,-7 0 11,1 0 1,0-2 39,6-4 0,-6 3 6,-1-3 0,1 4-59,6 2 0,-2-2-8,-4-5 0,4 5-16,-5-4 0,3 3 31,-2 3 1,4-6-7,-5 0 1,-1-3 0,2 3 0,-3 4 0,3-5 1,4-1 18,-4 1 0,1-5 3,-1 5 1,4-6-5,-4 7 0,4-9 1,2 3 0,-2-3-9,-5 2 1,5-4 52,-4 4 1,4-4 104,2-2 0,0 7-136,0-1 1,6 0 11,1-6 1,-1 0-92,-6 0 0,0 0-147,0 0 1,0 0 120,0 0 1,2 0-67,5 0 1,-5 0 109,4 0 1,-4-2 39,-2-5 1,1 5 7,-1-4 0,0 4-79,0 2 35,0 0 1,0 0 72,0 0 1,2 0 15,4 0 1,-4-7-34,5 1 1,1 0 0,-1 6 0,1-7-38,-2 1 1,-3-1-49,3 7-62,-4 0 0,-2 0 109,0 0 0,6 0-11,1 0 0,-1 0-77,-6 0 0,0-2 0,2-2-44,5-3 0,-5 1 102,4 6 1,-4-2-75,-2-4 392,0 3-207,0-5 1,0 8-41,1 0 0,5-6-9,0-1 28,1 1 1,-5 6-83,4 0-8,-4 0 0,9 0 19,-5 0 1,-2-7-11,9 1 0,-2-7-98,1 7 0,3-3 87,-9 3 40,9 4 1,-6-13-47,3 9 7,5-9-13,-15 13 21,15-15 18,-15 15 1,13-13-227,-8 9 175,7-9 1,-9 6-36,7-3 1,-1-5 0,2 4-19,3-4 94,-5-2 31,0 0-185,5 0-190,-5 0-351,8 0-8485,0 0 8801,0-8 1119,0 6-599,0-15-152,0 15-74,0-7 119,0 9-15,0 0-1338,8-8 1012,3 6 0,8-13-286,0 9-279,0-9 0,2 4-1798,4-7 2686,-4-1 0,15 0 0,-6 0 0</inkml:trace>
  <inkml:trace contextRef="#ctx0" brushRef="#br0" timeOffset="1367">342 11609 7904,'-8'-11'-38,"-3"3"232,-8 8 0,7 0 336,-1 0 1,7 0 112,-7 0-154,9 0 42,-5 0-357,9 0 216,0 0-178,0 8 0,0-4 186,0 9 1,2-7-49,5 7 1,-5-1 3,4 7 1,-4 0-138,-2 0 0,0 0 27,0 0 0,0 9 17,0 3 0,0 5-83,0 2 0,-8 2-56,-5 4 0,-4-2 95,-2 9 0,0 0-53,1 6 1,-1-1 22,0 1 0,0-6-31,0 0 0,0-7-19,0 6 0,6-10-94,0-2 1,9-2 11,-2-11 1,-3 1-189,3-7 0,0-7-546,6 1 542,0-9 1,2 11-31,4-9 1,-2 1 113,9-7 1,-7 0-5,7 0 1,0 0 177,6 0 0,0-7 302,0 1 0,2-9-214,4 3 1,-2 1 25,9-2 1,-3 3-242,3-3 1,4-4 123,-5 5 1,5 1-154,2-2 1,0 1 47,0-7 1,2 6 17,4 1 0,-4-1-3,5-6 1,-3 0-36,2 0 0,-2 0 82,9 0 1,-9 2-35,2 5 1,-4-5-86,-2 4 1,0 3 80,0-3 1,-2 2-45,-5-1 1,3 1 69,-9 5 1,1 2 48,-7-9-102,8 9 1,-6-5-8,4 9 0,-10 0 275,-2 0-120,-9 0-49,13 0-7,-15 0-17,6 0 69,-8 0 73,0 0-366,-8 0 0,4-6 156,-9 0 0,7-7-39,-7 7 0,7-9 86,-7 2 1,7-3-8,-7-3 1,1 0-26,-7 0 0,0 0 106,0 0 1,0 0-56,0 0 1,-2 0 135,-5 0 1,5-6-142,-4-1 1,-2 1 15,1 6 1,1 0 301,6 0 1,-6 0-57,-1 0 1,-1 2-156,2 5 1,2-3-105,-9 9 0,2-3-129,-1 3 1,-5 4 88,4-5 0,3 3-111,-3-2 1,3 4 101,-3-5 0,-4 5 37,5 2 0,-3 7-16,2-1 0,-3 2-23,3-1 0,5-5-4,1 4 1,5-4 25,2-2 1,7 0 93,-1 0-1754,9 0 303,-5 0 0,14-8 43,7-5 0,11-6 625,22-6 1,12-5-2946,12-8 3377,13-8 1,-35 22 0,1 0 0,5-5 0,-1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4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2751 892 8053,'10'-9'26,"-1"5"0,-9-8 0,0-3 0,0-2 0,2 0 0,2 2 0,4 3 376,3-3-137,-7 6 0,5-7-373,-9 5 70,0 1 0,0-7 209,0 4 0,0 2 308,0-1-16,-9-1-249,-1-6 1,-9 2 28,0 5 1,-7-5 95,1 4 1,-2-2-127,1 3 0,-3-3 12,-9 9 1,0-9-115,0 2 0,-8 5 46,-5 2 1,-4 1-137,-2-1 0,-2 4 107,-4-4 0,-4 6-40,-9 6 1,-2-2-171,-4 9 1,4-1 214,-4 7 1,1 9-158,-1 3 0,-2 1 102,-4 6 0,-3-2 15,9 14 1,-3-5-22,3 5 0,4 1-304,-4 6 1,13 6 337,5 0 1,5 2-20,2-1 0,3 1-29,3 5 0,5 3 13,8-3 0,8-3-255,5 3 0,4-3 255,2 3 0,8 1-118,5-7 1,6-7 57,6-7 1,5-1-146,8 1 0,8 3 229,5-9 0,-3 0-154,3-6 1,0-2 353,6-4 0,-1 2-323,1-9 0,7 0 156,-1-6 0,0-2-134,-6-4 1,6-5 101,1-8 1,-1 0-69,-6 0 0,0-2 92,0-4 1,-9 1-55,-4-7 1,-3 5-27,-4-5 0,-5 8 139,0-3 249,-9 5-412,4-6 0,-16 6 56,-5-5 1,-6 7-175,-6 7 1,-4 5 94,-9 13 1,-7 5 94,1 8 0,-9 0 20,3 0 1,-5 6 128,-2 0 0,0 9-291,0-2 1,0 3 380,1 3 0,-1 2-37,0 4 1,2-1-97,4 7 1,-1-6-159,7 7 1,8-5 84,5 11 0,7-11 62,-7 11 1,11-4-173,2 4 1,2 2-308,11 4 0,-1-10 124,7 3 1,0-3-33,0 4 0,11-9-42,8-3 0,8-7 204,11-7 1,2 3 53,5-9 1,3-2-60,9-10 1,8 2 12,5-9 0,6-8-250,6-11 1,4-4 218,9-2 0,-43-4 1,2-2-189,2-3 0,1-1 0,0-3 0,0-2 190,3-3 1,0-2-1,-4 1 1,0 0 51,1 0 1,0 0-1,-9 3 1,1 1-36,5-1 1,-1 0 0,36-7 106,5-2 0,-11 4-126,-1 2 0,-6 8 93,-7 5 1,-6 4 29,-12 2 1,2 2 90,-9 4 0,0 5 64,-6 8 1,-6 2-151,-1 4 0,-7-2 499,1 9 1,-4-1-492,-2 7 1,0 0 168,0 0 1,0 0-140,0 0 1,0-6 67,0-1 1,0 1-161,0 6 0,8-7-9,5 1 0,6-9-22,6 3 1,4-14-146,9-5 1,2-5-178,4-2 0,5-2 138,8-5 0,6-10-268,0-8 0,9-9 300,-3 3 1,5-5-185,-46 17 1,1 0 0,-2 0 0,1 0 93,41-19 1,-4 0 318,-8 0 0,-6 7-128,-1-1 0,-5 15 364,5-2 0,-12 7-235,6-1 0,-14-2-84,8 9 1,-7 0 282,1 6 1,4 0 417,-5 0 1,5 6-246,2 0 0,0 7-250,0-7 0,2 7-243,4-7 0,-2 9 42,8-3 0,3-3 71,10-3 1,-2 3-140,9-3 1,-7 0-136,7-6 1,-1 2 34,7 5 1,0-5 114,0 4 1,-45-4-1,1-2 86,0 0 1,-1 0 0,45 7 6,-7-1 1,-3 2 169,9-1 1,-5-3-148,6 9 0,-3-9 23,-9 2 0,5-4-30,-6-2 1,7 0 3,-7 0 1,7 0-182,-7 0 0,2-8 115,-2-5 1,-4-6-258,4-6 1,-10 2-42,-2-9 1,-9 7 83,2-7 0,-6 9 174,-7-2 0,-5 6-27,-14 6 1,3 3 599,-9 3-244,1 5 0,-7 0 260,-1 8 0,-5 9 36,0-2 1,-1 4-260,7 2 1,0-3 6,0-3 1,2 2-355,5-9 1,5 0 83,14-6 1,3-2-85,9-4 1,2-13-69,4-13 1,5-12-283,7-6 0,1-14 76,-38 30 1,0-1-1,0-3 1,0 0 152,0-3 1,0 0-1,-1 1 1,0 0 114,-2-4 0,-1-1 1,2 2-1,0 0-9,-4-1 0,-1-1 1,0-1-1,-1 0 57,-4 1 1,-1 1-1,2-2 1,-2-1-15,-2 0 1,-1-1-1,20-40 166,-11-1 0,5 7-140,-4-6 0,-5 6 13,-1-7 1,-12 15-20,-1-2 1,-7 5-38,7-5 1,-9 11 96,3 8 1,-7 2-69,-7 11 1,-3-1-8,-9 7 0,-7 9 102,1 4 1,-9-3 174,3 3 1,1 0 249,-1 6 0,-1 2-205,-6 4 1,7-4-15,-1 5 0,7 1-13,-7-1 0,7-3-120,-7-11 1,9 5-120,-2-4 0,4-4-240,2-3 1,6-12 2,0-7 1,9-4-294,-2-2 0,4-2 161,2-4 1,-7 2-44,1-8 1,-2 5 159,1-5 0,-5 6 93,-14-7 1,3 9 33,-8-2 1,-3 6 218,-10 6 1,1 5 335,-7 8 1,6 6-164,-7 1 0,7 8 53,-7-3 0,1 12-90,-7 1 1,8 0-76,5-6 0,-5 7 23,-1-1 0,4 7 3,1-7 1,-1 7-572,2-7 0,-3 3 209,3-3 0,2-4-145,-9 4 1,9-4 101,-2-1 1,2-1-40,-2 0 0,3 0 206,-3 0 0,-2-2 7,2-5 0,-9 5-37,2-4 1,5 10 26,2 3 0,-9-1 135,2-6 1,-8 6-30,9 1 0,-5 5 55,-2-5 1,7 7-122,-1-1 1,7 2 0,-7-2 1,1 3-45,-7-3 1,0-2-117,0 1 0,-2 1 98,-4 6 1,8-2-17,-8-4 0,6 1 13,-13-7 0,9 5 56,-2-5 0,2 6 121,-2-7 0,1 2-99,-7-1 0,1-5 139,-1 4 0,-7 5-151,0 1 1,5-1-169,-12 2 0,10-1 206,-10 7 0,3 0 36,-2 0 0,-4 2 13,-9 5 0,0-3-43,0 9 0,-2-7-32,47 0 1,-1 1 0,-48-1-188,46 0 1,-1 1 0,-1-1-1,0 0 373,-5 4 1,0-1 0,4-2 0,0-1-109,-4 0 1,0 0 0,1 0 0,0-1 18,-4 1 0,0 1 0,-3 1 0,1 1 1,2-3 1,0 0 0,0-1 0,1 1-7,-1 0 1,0 0-1,1 1 1,-1 1-65,0 4 1,0 1 0,2-2 0,2 2-15,5 2 0,0 1 1,2-3-1,1-1-433,-44 20 0,3 0 279,3 6 0,7 0-207,12-1 1,7-5-462,13 0 1,5-3-957,14 3 1,12-5 1730,12-8 0,-1 4 0,2-4 0,-1-4 0</inkml:trace>
  <inkml:trace contextRef="#ctx0" brushRef="#br0" timeOffset="2021">2978 1309 7993,'0'-19'-6,"0"0"0,0 6 246,0 1 0,0-1 113,0-6 0,0 7-44,0-1 1,2 0 702,5-6-218,-5 0-351,6 0 0,-6 7 396,5-1-374,-5 9-30,6-5-144,1 9 1,-7 3-1,4 3 1,-4 4-24,-2 9 0,0 0 15,0 0 0,0 9-32,0 3-110,0 5 0,0 2 0,-2 0 16,-4 0 0,-3 6 81,-3 0 1,-5 9-13,4-2 1,-4 1-111,-2-1 0,2 2-217,5-9 0,-5 0 64,4-6 1,-1 0 127,1 0 0,-2-6-289,9-1 205,-1-8-77,7 5 1,0-9 112,0 0 1,3-7 25,3 1 23,4-9 0,9 5 97,0-9 1,0 0-57,0 0 1,0 0 161,0 0 1,2 0-140,5 0 1,-5 0-9,4 0 0,2 0 52,-1 0 0,5-2 46,-5-5 1,-1 5-29,-6-4 0,0 4-93,0 2 1,0 0-93,0 0-51,0 0 24,0 0 0,-3 2 1,-1 2-104,-2 2 0,-7 1-216,7-7-84,-9 8-22,13-6 0,-13 9-1433,9-5 906,-9-4 1,7 7-611,-5-9 0,-2 0-216,9 0 1,-7 0 889,7 0 1,-7 0 881,7 0 0,-1-17 0,7-4 0</inkml:trace>
  <inkml:trace contextRef="#ctx0" brushRef="#br0" timeOffset="2521">3983 1745 8277,'0'-19'477,"0"7"-164,0-1 1,0 7 9,0-7 0,0 7 0,0-7 320,0-2-367,0 7 1,-2-3 149,-4 5-62,4 4-348,-15-15 181,15 15 1,-15-6 0,4 8 1,3 0-16,-3 0 0,1 0 77,-7 0 1,0 2-1,0 4 0,0 2-81,0 5 0,6 4 22,1-4 0,1 3 71,-2 3 1,3 0-90,3 0 0,5 2 10,-4 5 0,4-5 4,2 4 0,0 2-23,0-1 1,8 5-24,5-5 0,-2-1-147,1-6 1,1-2 40,6-5 1,0 5 180,0-4-284,0-5 0,0 1 23,0-9 0,0 0 60,0 0 1,0 0 2,-1 0 0,1-9-7,0-3 1,0-7 24,0-7 0,-2 5-3,-4-4 1,4-4-157,-5-3 0,-3 5 16,-3 1 1,3-1 108,-3 2 1,0-1-16,-6 7 1,0 0-29,0 0 1,-6 7 35,0-1 1,-9 7 207,2-7 0,1 9-93,-7-2-86,4 3 1,-13 3-136,9 0 0,0 3 183,0 3-555,1 4 1,1 9-249,4 0 0,5-6-1792,8 0 2006,0-1 1,2 5 81,4-4 1,5 2-399,8-9 1,6 0 822,0-6 0,9 0 0,-5 0 0</inkml:trace>
  <inkml:trace contextRef="#ctx0" brushRef="#br0" timeOffset="2868">4439 1594 11362,'-13'8'930,"0"5"1,9 12-528,-2 7 0,4 3 109,2 3 1,-7 9-81,1 3 1,-7-1-175,7 1 1,0-8 24,6 3 0,0-5-40,0-2 0,0-9 274,0-4-393,0-3 0,2-6-216,4-3 1,5-7 211,8-12 0,0-7-105,0-12 0,2-7-323,4-12 1,-4 2 183,4-9 0,-6 1-316,-6-7 1,2 6 168,-9 1 0,7 10-26,-7 2 1,0 2 40,-6 11 1,0 6-543,0 6-209,0 9 320,0-4 0,0 10-119,0 4 1,0 4 291,0 9 0,0 0 204,0 0 1,9 0-181,3 0 1,5 0-840,2 0 1329,0 0 0,0 0 0,0 0 0</inkml:trace>
  <inkml:trace contextRef="#ctx0" brushRef="#br0" timeOffset="3227">4894 1840 8165,'19'0'-1149,"-9"-8"788,7 6 1,-8-15 976,3 4 0,-1 3 438,-5-3-452,-4 0 0,13-6-110,-9 0 1,1 7 477,-7-1-320,0 9-134,-9-5-225,-1 9 0,-9 2 15,0 5 0,6-3 142,0 9 0,1 6-124,-7 6 0,0 7-16,0-7 1,6 9 10,1-3 1,5-1 122,-5 1 0,7-8-326,-1 3 0,4-5 142,2-2 1,2-2-285,4-5 1,5-3 20,8-9 1,0 0 36,0 0 1,0-2-31,0-5 0,6-10-178,0-8 0,1 0 104,-7 6 0,0 0-201,0 0 117,0 0 166,0 0-173,-9 8 186,-2 3 0,-8 16 95,0 5 0,0 6-248,0 6 0,0-1-172,0 7 1,0-1 55,0 1 1,0 3-192,0-9 1,0 7-1290,0-7 1,3-2 798,3-10 0,11 2-1281,8-9 2208,0 0 0,-6-6 0,0 0 0</inkml:trace>
  <inkml:trace contextRef="#ctx0" brushRef="#br0" timeOffset="4029">2466 2921 8181,'11'0'440,"-3"-8"0,-8 4 118,0-9 147,0 9 322,0-5-559,0 9 0,6 2 124,1 5 1,-1 3-279,-6 9 1,0 9 3,0 3 1,-8 13 217,-5 7 1,-2 4-87,3 2 1,-12 0 318,5 0-1394,-4-1 851,-4 10 1,6-14 60,-4 5 1,3-12-113,3-1 1,7-13-181,-1-5 0,9-5-141,-2-2 376,-5 0-1551,9 0 581,-6-9 1,10-1-59,4-9 1,2-2-12,5-5 1,10-5-269,-4-14 0,4 3 436,-4-8 1,0 3-11,0-10 1,-2 5 650,-4-12 0,4 5 0,-7 2 0</inkml:trace>
  <inkml:trace contextRef="#ctx0" brushRef="#br0" timeOffset="4329">2087 2883 8181,'-19'0'278,"0"0"0,0 0 382,0 0-170,0 0-1,0 0 585,8 0 592,3 0-621,8 0-716,8 0 0,3 0 0,10 0 647,4 0-687,5-8 0,8 6 1,0-5 144,0 5 0,0 2-204,0 0 1,6 0-1,0 0 1,0 0-81,-6 0 0,-6 0-219,-1 0 1,-1 7 52,2-1 0,1 2-208,-7-1 1,5-5-379,-6 4-1,7-2 54,-7 3 0,1-5-231,-7 4 1,6-4 451,0-2 1,0 0-8,-6 0 0,0-2-487,0-4 0,-6 4-636,0-5 0,-1-1 1458,7 2 0,0-9 0,0 4 0</inkml:trace>
  <inkml:trace contextRef="#ctx0" brushRef="#br0" timeOffset="4680">3282 3073 8181,'10'0'367,"-1"0"736,-9 0-199,0 0 318,0 8-585,0 3 0,0 14 39,0 0 1,0 3-208,0-3 1,-7 7 141,1 12-345,-9-4 1,5 13 194,-9-9 0,-2 9-81,-5-3 1,5 3-274,-4-2 0,2-3 0,2-8 18,2-2 1,-2 2-356,14-15 1,-5 1 315,5-7 1,1-7-701,6 1-2552,0-9 2381,9 5 0,3-14 0,13-5-883,7-9 1,0-15 819,6-4-476,-13-8 1137,19-3 1,-23-14 0,7 4 0</inkml:trace>
  <inkml:trace contextRef="#ctx0" brushRef="#br0" timeOffset="4919">3149 3016 8181,'-27'0'0,"5"-8"0,-5 6 147,8-5 0,0 5 311,0 2 1,2-2 688,5-4-527,-5 4 0,13-13 1132,-9 8-124,9 1-662,-5-2-516,9 6-154,0-7 1,9 9-80,3 0 1,7 0-1,7 0 99,5 0 1,5 0-345,2 0 0,2 0 140,4 0 0,-2 0 132,9 0 1,0-2-1033,5-4 0,-1 4-1361,-4-5 0,2 5 954,-9 2 155,8 0 1,-11 2 0,3 5-362,-4 5 1401,-2 5 0,-9 2 0,-1 0 0</inkml:trace>
  <inkml:trace contextRef="#ctx0" brushRef="#br0" timeOffset="5368">3756 3775 8110,'-19'29'171,"-9"7"0,10-15 466,-1 4 1,2-4 93,10-2-340,-7-8 0,12 0 338,-5-5-262,5-4 0,2 4-58,0-12 1,9-7-95,3-12 1,5 2-274,2-9 31,8-8 0,-3-8 0,5-9 236,-2 0 1,7-2-213,-2-4 1,2 4-214,-3-5 0,3 5 139,-9 3 0,7 7 59,-7 5 1,-2 10-8,-10 2 1,2 16-5,-9-3 0,2 12-109,-1 1 214,-5 4 0,6 12 20,-8 9 1,0 9-75,0 10 0,0 2-6,0 4 1,-2 5 80,-4 7 0,2 1-10,-9 0 1,9 0-22,-3 0 0,5-9 135,2-3 1,0-7-174,0-7-14,0 5 0,2-17 14,5 0 0,3-8 69,9-11 0,0-5 92,0-7 0,9-11-211,3-22 0,5-5-183,2-14 1,2 3-221,4-8 1,-2 1 67,9-1 1,-9 4 59,2 8 1,-10 8-289,-2 5 1,-9 6-405,2 6 0,-4 5 29,-2 8 0,-6 8-1882,-1 5 1813,-7 4 929,3 10 0,-8 3 0,0 8 0</inkml:trace>
  <inkml:trace contextRef="#ctx0" brushRef="#br0" timeOffset="6146">5918 3149 8099,'23'-9'-114,"-6"-3"0,-6-5 1,-5-2-1,0 0 1,1 0-1,-3 0 1292,-2 0 1,4 6-795,1 1 1,-1-1-149,-6-6 1,0 7 178,0-1 0,0 7 727,0-7-310,0 9-499,-9-13 1,5 15-99,-8-5-39,-1 5 1,-8 4 69,-4 5 1,1 5-74,-7 14 0,-1 3-87,-6 9 0,0 2 165,0 4 0,-6 5-62,0 8 0,-7 0-67,7 0 1,0-1 85,6 1 0,2 0-51,4 0 0,5-6 8,8-1 1,2-8 35,5 3 0,3-5-70,9-2 0,0-7-174,0 1 1,4-9 221,9 2 0,0-4-53,12-2 0,4-6-266,3 0 0,4-9-180,2 2 1,-7-4 190,1-2 0,4-2-197,2-4 1,4-3-468,-10-3 0,3-5 186,3 4 1,-6-1-310,-1 1 0,-7-2 180,1 9 1,2-9-138,-1 2 1,-1-3-237,-6-3 0,6 0 469,0 0 1,7 0 619,-7 0 0,9-9 0,-4-1 0</inkml:trace>
  <inkml:trace contextRef="#ctx0" brushRef="#br0" timeOffset="6521">6696 2845 8162,'10'-19'0,"-3"0"0,-5 0 0,-2 0 0,-2 3 0,-5 3 1066,5-4-188,-6 15-451,8-6 1,-2 8-185,-5 0 0,3 16 146,-9 10 0,1 10-61,-7 8 0,0 4 230,0 9-376,0 17 0,-9-5-233,-3 14 1,-3 1 233,3-2 1,-10 5-1,8-9 120,-1-5 1,11-16-303,4 0 0,2-13-442,11 1 1,-1-12-2818,7-1 1184,9-9 1,8 2 2073,8-12 0,9-5 0,-5-8 0</inkml:trace>
  <inkml:trace contextRef="#ctx0" brushRef="#br0" timeOffset="6846">6772 3528 6948,'-3'11'-380,"-3"-5"1,-4-4 379,-9-2 0,0 2 283,0 5 1,0-3 602,0 8 1,2 1-284,4 6 0,-2 0-189,9 0 0,0 6-120,6 1 0,0 1-24,0-2 1,0-4-1,0 5 0,8 1-46,5-2 0,6-2 15,6-10 0,-2 2 50,9-9 0,0 0-15,6-6 1,-1-8-145,1-5 1,-6-3 127,0-3 0,-3-7-247,3 1 1,-5-9 79,-8 3 0,-8 1 115,-5-1 0,2 5-279,-1-5 0,-3 7-364,-10-1 1,-5 4 47,-8 2 0,-2 6-228,-4 1 0,-3 8-182,-3-3 0,-3 12 331,9 1 0,-7 11-572,7 2 0,2 0 349,10 6 0,5-4 691,8-2 0,2 0 0,4 0 0,5 0 0,7 0 0</inkml:trace>
  <inkml:trace contextRef="#ctx0" brushRef="#br0" timeOffset="7126">7322 3509 8162,'-9'11'-367,"-1"-3"1,-9-8 1,0 6 1123,0 1 0,0 8-77,0-3 1,6 5-11,0 2 0,9 0-163,-2 0 0,4 6 69,2 1 0,0-1-209,0-6 1,2 0 13,4 0 0,-2-2-109,9-5 0,0 3-15,6-9 0,0 1 0,0-7 0,0-3-78,0-3 1,6-4-118,0-9 1,0-2-135,-6-5 1,0 3-345,0-8 1,0 7-134,0-1 0,0-2-653,0 1 0,-2 1-37,-4 6 0,4 6 493,-5 1 0,5 1-928,2-1 1673,0-5 0,0 15 0,0-7 0</inkml:trace>
  <inkml:trace contextRef="#ctx0" brushRef="#br0" timeOffset="7502">8004 3376 7666,'-19'0'-1087,"-2"0"986,-4 0 1,4 3 366,-4 3 1,4-2 781,2 9 1,0-1-420,0 7 0,2 9-1,4 3 1,-4-1-63,5 1 1,3 1-54,3 6 1,4-2-221,2-5 0,2 3-37,4-9 1,5 1-63,8-7 1,0-7-141,0 1 1,8-11 25,5-2 0,-3-10 117,3-16 1,6-12-689,6-12 0,2-7 97,-1-6 0,-5-5-406,4-8 1,-4-2 532,-2-4 0,-2 6 107,-5 0 0,-3 3-67,-9 9 0,0 3 50,0 11 0,-9 12 1292,-4 13-689,5 3 572,-9 12 0,4 4-113,-12 12 1,-4 13 463,-9 12 1,0 14-804,0 5 0,-2 20 10,-5 6 0,3 12-449,-8 1 1,7 3 327,-1 3 0,4-8-1770,2-5 1,8-6 791,5-7 0,15-5-6049,10-14 6592,25-12 0,9 0 0,16-13 0,3-10 0,1-9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53.12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95 550 10590,'-19'0'-735,"2"-2"900,5-4 123,-5 4 0,13-9 101,-9 5 133,9 4-405,-5-7 0,12 9-161,3 0 0,4-2 174,9-4 1,2 4-61,5-5 1,3-1-48,9 2 1,2-7 17,4 7 0,5-9 97,8 2 0,8-6 35,5-6 0,3 2-112,3-9 1,0 0-2,0-5 1,0-1-187,0 0 0,-2 6 15,-5 0 1,3 3 174,-9-3 1,-2 7-95,-10 12 1,-7-1 57,-12 7 0,-5 1-166,-8 6-61,0 0 172,-9 0 1,-3 8 93,-14 5 0,-3 4 236,-9 2 1,-6 0 3,-1 0 0,1 6-234,6 0 0,-6 3-104,0-3 0,-1-4 56,7 4 0,0 3 3,0-3 1,0 3 24,0-3 0,0-2 4,0 9 1,7-7-107,-1 7 0,3-9-43,-3 2 0,-4 2 62,4-1 1,-1 1 5,1-2 0,-2-4 44,9 5 0,-2-12-27,1-1 0,5 0-52,-4 6 16,4 0 1,2 0 5,0 0 0,0-7-50,0 1 219,0-9 1,2 5-194,4-9 0,5 0 144,8 0 0,8-7-26,5 1 1,-3-7 3,3 7 1,-1-7-28,7 7 1,0-9 17,0 3 1,0 3 28,0 3 1,6 2-13,1-3 0,-1 5 80,-6-4 1,2 2-108,4-3 0,-4 5-27,4-4 1,3 2-18,-3-3 0,2 3 15,-1-8 0,-5 7-28,4-1 1,-4-2 12,-2 1 1,-2-1 65,-5 1 1,3 5-12,-9-4 0,1 4 146,-7 2-154,0-8 46,-1 5 6,-7-5 0,0 8 431,-5 0-557,-4 0 1,15 0 0,-5 0 1,5 0-97,2 0 0,0-6-252,0-1 1,7-1-421,-1 2 0,0 3 319,-6-3 1,6 4-17,1 2 1,-7 0-823,-7 0 521,1 0 1,4 2 772,-5 4 0,5 5 1,-6 8-1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6:59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152 437 8323,'-9'-13'-1,"-3"0"-57,3 1 108,-8-7 819,15 0-458,-15 0 0,15 6 510,-4 1-371,4 7 0,2-3-219,0 8 0,8 2 159,5 4 0,-2 7-13,1 12 0,-5 7-151,5 12 0,-8 7-53,3 12 0,-5 7-52,-2 12 0,0 4-481,0 9 0,0 2 407,0-46 1,0-1 0,-9 45-1,-3 0 1,4-45-1,-1 1 44,-10 44 0,2-5-154,4-8 0,-3-12 11,3-7 0,4-6 112,3-6 0,-2-13-209,1-13 106,1-4-186,6-2 279,9-8 1,-5-9 336,8-9 0,-5-5-343,5 5 1,-5-5 23,5 5 1,-5-5 53,5 5-23,1 1-35,6 6 1,0 0-57,0 0 1,0 0 5,0 0 0,0 0 22,0 0 1,6 6-32,0 1 0,9-1-84,-2-6 0,12 0-129,6 0 0,5 0 131,2 0 1,11-6 44,7-1 1,1-7-159,6 1 1,3-2 102,-3 3 0,6-3-351,-5 9 0,1-3 320,-2 3 1,2 4-133,5-5 0,2 5 82,-9 2 1,0 7-194,-6-1 1,0 0-6,0-6 1,2 7 72,4-1 1,-11 0 45,5-6 1,-4 0 76,4 0 1,0 7 6,-1-1 1,-5 0-84,0-6 1,-1 0 205,7 0 0,-6 0-96,-1 0 1,-10 0 137,-2 0 1,0 0-172,-7 0 1,-1 6 45,1 1 0,-7 1 343,1-1 1,-4-5-233,-2 4 0,-2 2 186,-5-1 0,5 5-269,-4-5 1,1 1 67,-1-2 1,4-3-107,-5 3 1,3-4-8,-2-2 0,4 0-40,-5 0 1,-1 0 69,1 0 0,-5 0-136,5 0 1,-8-6 85,3-1 1,1 1 42,-2 6 1,1 0 25,-7 0 0,0 0 29,0 0-8,0 0 0,0 0 143,0 0 0,-7 0-157,1 0 48,-9 0 379,4-8 153,1 5 35,-7-5-444,6 0 1,-8-3-53,0-8 1,0 6 6,0 1 0,0 6-56,0-7 0,0 7-136,0-7 1,0 0-12,0-6 0,0 0 2,0 0 1,0 0-116,0 0 1,0-8 202,0-5 0,0-3-12,0-3 1,-6-9-309,0-3 0,-9-7-377,2-6 0,-1 4 278,1-5 1,-4-1 138,4 2 0,5 0 44,2 6 0,-3 6 343,3 1 0,0 1 533,6-2 0,-7-1-512,1 8 0,0-9-125,6 2 0,-2 3 64,-5-3 1,5 7 204,-4-7 1,-3 9-330,3-2 1,-7 4 65,7 2 1,-9 9-115,3 3 1,-3 5 85,2 2 1,-4 2-20,5 5 1,-11-3 21,-3 9 0,-1-1-9,2 7 1,1-6 58,-7 0 0,6-1 113,-7 7 1,2 0-99,-1 0 1,-5 0 12,4 0 0,-3 0 5,-3 0 0,-2-6-28,-5 0 0,3-3 7,-8 3 0,-1 4-45,-6-4 0,0-3-109,0 3 0,-2-1 159,-4 7-55,4-8 0,-6 6 31,8-4-32,0 3 1,0 10 5,0-1 1,-2 7 190,-4-7-195,4 9 1,-8-11 0,5 7 18,-1-3 0,-8 5-65,1-7 0,3 0-7,-3-6 1,0 0-149,-5 0 1,1 0-17,4 0 1,-3 0-188,3 0 358,-4 0 1,0 0-28,5 0 1,4 0 0,10 0 43,4 0 0,-4 9 157,5 3 1,1 12-82,-1 1 0,-1 9 128,-6-3 0,7 5-91,-1 2 0,9-6 179,-2-1 1,0-8 147,6 3-256,-5-5 1,16-9-84,-5 1 1,3-9-30,4 3 0,4-5 0,-5-2-19,5 0 0,2 0-164,0 0 1,7-7-355,-1 1 1,2-2-388,-1 1-515,3 5-1531,9-6 2268,0 8 0,2 0 1,5 2-1,8 2-1768,8 2 2401,15 9 0,2-4 0,6 8 0</inkml:trace>
  <inkml:trace contextRef="#ctx0" brushRef="#br0" timeOffset="760">702 1480 8295,'-9'13'263,"-3"-3"0,-5-2 0,-2-3 2101,0-3-2032,8-2 0,3-2-76,8-5 0,8-9-106,5-10 1,6-7 58,6 1 0,-1-10-94,7-3 0,1-5 173,6 6 0,-7-9-32,1 2 0,0-1-446,5 1 0,-7-2-40,-5 9 0,-4 2 170,-2 10 1,0-1 133,0 7 0,-6 1 286,-1 6 0,-7 7 337,1-1 18,-4 9-81,-2-5 251,0 9-677,0 0 1,2 9 4,5 3 1,-5 7 18,4 7 0,-4 1 6,-2 5 0,6 6-43,1-1 0,-1 1-12,-6 7 1,6 1-103,1-2 1,1 7-197,-2-7 1,-3 0-164,3-6 1,2-2-483,-1-4 1,5 1-918,-5-7 0,1-3 790,-2-10 0,-1 1-1386,7-7 451,-8-1 775,13-6 0,-15-8 1047,5-5 0,-14-4 0,-3-2 0</inkml:trace>
  <inkml:trace contextRef="#ctx0" brushRef="#br0" timeOffset="916">1062 1252 8288,'-29'-12'-358,"3"-1"0,5 2 1,2-3 775,0 1 595,9 9 353,-7-13-645,6 15 1,1-9 232,4 5-602,4 4 1,4-7-86,4 9 1,4 0-15,9 0 1,3 7-562,3-1 0,-2 7-293,9-7 0,-3 0-644,3-6 1,4 7 607,-5-1 637,-3 0 0,7-6 0,-5 0 0</inkml:trace>
  <inkml:trace contextRef="#ctx0" brushRef="#br0" timeOffset="1132">1498 1176 8269,'0'15'562,"0"4"1,0-4-217,0 10 1,-2-4 171,-4-2 0,4 0 551,-4 0 0,-3 0-431,3 0 0,0 0-276,6 0 0,0-6 361,0-1-200,0-7 1,2 3-185,4-8 0,-2 0-86,9 0 1,-7-8-295,7-5 1,-1-12-337,7-7 1,-6 5-1021,0 1 0,-3-1 669,3 2 0,4-1-859,-5 7 1,5 2 502,2 5 1,-6-3-458,-1 9 1541,1-1 0,15 7 0,1 0 0</inkml:trace>
  <inkml:trace contextRef="#ctx0" brushRef="#br0" timeOffset="1559">2124 1044 8236,'-19'0'151,"0"0"-116,0 0 0,0 0 1063,1 0 0,-1 6-457,0 0 1,0 9-261,0-2 0,2 4 72,4 2 0,-2 2 183,9 4 0,0 2-261,6 5 0,0 2-97,0-9 0,0 2-214,0-1 0,2-12 124,4 5 0,5-6-183,8 0 1,0-5 8,0-8 1,0-8-22,0-5 0,0-6-13,-1-6 1,1-5-283,0-8 1,0-6-2,0 0 0,0-7-157,0 7 0,0-7 76,0 7 0,-2-7 98,-4 7 1,1 0 90,-7 6 0,5 0 178,-5 0 0,-1 7 537,-6-1-94,8 9 153,-5-5 0,5 16 205,-8-1-146,0 9 0,0 4-212,0 13 1,-8 5-56,-5 8 1,2-3-139,-1 9 1,1 5-42,-1 8 0,-3 5-134,9-5 0,-7 7-30,7-1 0,-7-5-286,7-2 1,-1-3 0,7-6-2230,0-3 1701,0-5 1,9-10 300,3-4 0,12 2-146,1-9 631,9 0 0,-5-14 0,9-3 0</inkml:trace>
  <inkml:trace contextRef="#ctx0" brushRef="#br0" timeOffset="1818">2542 987 8236,'-19'10'622,"0"7"1,6-6-31,0 8 0,7-5 258,-7 5 0,7-4-240,-7 10 0,9-1 32,-2 1 1,4 2-202,2 5 0,2 2-140,4-9 0,-2 0-146,9-6 0,0 0-4,6 0 1,0-8-72,0-5 1,0-4 140,0-2 1,0-2-153,-1-4 1,1-7 154,0-12 1,0-5-95,0-8 1,-2 0-414,-4 0 1,2 3-234,-9 3 0,7-2-557,-7 9 0,0 0 42,-6 6 1,7 0-1756,-1 0 1579,0 8 1207,-6 3 0,9 8 0,1 0 0</inkml:trace>
  <inkml:trace contextRef="#ctx0" brushRef="#br0" timeOffset="2002">2902 1025 8236,'0'19'0,"0"0"0,0 0 1051,0 0 1,0 0-413,0-1 0,0 4 133,0 3 1,0-2-548,0 9 1,0-9-641,0 2 673,0-4 243,0-2-1080,8-8 1,3-7-1108,8-17 1,-6-2 389,-1-16 0,-1-1 1296,1-6 0,-3-8 0,-9-2 0</inkml:trace>
  <inkml:trace contextRef="#ctx0" brushRef="#br0" timeOffset="2351">2997 1006 8236,'0'-38'0,"0"2"-302,0 4 31,0-3 0,-2 13 621,-5-3 1066,5 13-942,-6 3-313,8 9-326,0 9 1,0 1-340,0 9 412,0 0 0,6 0-135,0 0 0,9 0-324,-2 0 0,-3-7 325,3 1 0,-2 0-74,1 6 1,-3 0 614,-9 0 1,6-7-198,0 1 1,1 0 733,-7 6 1,0 0-237,0 0 1,0-1 67,0 1 1,0 0-64,0 0 1,0 0 950,0 0-1144,8 0 1,0-6-148,5 0 1,-2-9 39,-5 2 0,5-4 178,7-2-223,1-8 0,5-9-202,-5-8 1,4-1-217,-11 7 1,12 0 153,1 0 1,-6 3-142,-6 3 1,-1 5 135,7 8 1,-6 0 25,-1 0 0,-5 2 68,5 4 0,-7 4-54,1 9 0,-4 0-207,-2 0 1,0 7-361,0-1 0,0 0-621,0-6 1,0 0 731,0 0 1,0-6-87,0-1 495,8-7 0,3 3 0,8-8 0</inkml:trace>
  <inkml:trace contextRef="#ctx0" brushRef="#br0" timeOffset="2594">3547 1101 8189,'-9'19'1752,"7"-1"-1387,-15 1 0,15 0 475,-4 0 0,4 0-204,2 0 0,8-2-19,5-4 1,4 2-218,2-9 1,0 0-156,0-6 1,0 0 16,0 0 1,6-8 30,0-5 1,-6-4-83,-6-2 0,-7-2 34,7-4 1,-9 4-195,2-4 0,-4 4-210,-2 2 0,-8 2-265,-5 4 0,-3-2 376,-3 9 0,-7-7 44,1 7 0,-9 0-1720,3 6 0,-3 0 187,2 0 1,3 0 1536,4 0 0,3 8 0,-5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77 8086,'-29'0'199,"1"-9"0,16 5 1324,-1-9-967,9 9 0,-11-6 683,9 3-400,-1 5 71,7-6-717,0 8-81,0 0 0,9 0-151,3 0 1,22 0-22,10 0 0,9 0-251,4 0 0,10 0 54,9 0 1,2 0-600,11 0 1,-1-2 339,7-5 1,-44 6-1,-1 0 516,1-2 0,-1 0 0,5 2 0,0 0 0,-2 1 0,-1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03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911 789 8402,'11'-19'-109,"-3"0"0,-1 6 316,-1 0 0,0 7 303,-6-7 424,0 9-224,0-13 0,-2 15-232,-4-4 1,2-3 19,-9 3 1,0 0-205,-6 6 0,0 0-43,0 0 0,-6 8 16,0 5 1,-3-3 7,3 3 1,4 0-17,-4 6 1,4 2-14,2 4 0,0-4 14,0 4 1,2-4-173,4-2 0,-1 3 107,7 3 0,1-4-287,6 4 1,0-4 86,0-2 0,2-6 174,4 0 0,5-3-135,8 3 1,2 4-209,4-5 0,-4-1 19,5 1 1,1-5-83,-2 5 1,7-5 39,-7 5 1,0-5 177,-6 5 0,0-1-8,0 1 0,-6 3 78,0-8 69,-9 7 1,4-3-138,-8 8 0,-2-7 6,-4 1 0,-7-7 418,-12 7 1,-5-2-94,-8 1 0,1-3-557,-1-9 1,0 6 101,0 0 1,0 1-675,0-7 0,6 0-463,1 0-174,7 8 968,6-6 0,11 7 76,14-9 0,9 0 408,10 0 0,7 8 0,-3 3 0</inkml:trace>
  <inkml:trace contextRef="#ctx0" brushRef="#br0" timeOffset="615">1385 1130 8327,'13'-2'0,"0"-4"0,-9-5 0,2-8 0,3 6 1329,-3 1 0,2-7-525,-1-6 1,-5-1-302,4 7 1,-2 0-183,3 0 0,-5 0 198,4 0-405,-4 0-545,-2 0 622,0 9 234,0-7-448,0 15 0,-2-6 82,-4 8 0,-5 2 138,-8 4 1,0-2-95,0 9 1,0-1 33,1 7 0,-1 2 343,0 5 1,0-5 362,0 4 0,0 3-356,0-3 1,2 6-157,4-5 0,5 7-56,8-1 1,2-2-388,4 1 0,7-8-477,12 3 1,-2-1 548,9-6 1,0 2 70,5-15 1,8 1-552,-1-7 1,7-2-868,-7-5 1,6-3-554,-5-9 0,5-9 690,-6-3 1,-1 1 346,-12-1 0,-1-1 478,-5-6 0,-10 6 193,4 1 1,-11 8 231,5-3 0,-9 5 0,2 2 179,-4 0 1,-2 7 367,0-1 2035,0 9-1850,-8-5 0,6 11 274,-4 5 0,-3 3-340,3 9 0,0 0-73,6 0 0,0 7-259,0-1 0,0 6-81,0-5 1,0-1 97,0-6 1,0 0-112,0 0 1,0-6-172,0-1 207,8-8-265,2 5 1,9-9-154,0 0 1,3-11-163,3-8 0,-4-2 227,4-10 1,-2 1 91,3-1 0,-5 1-487,4 5 0,-4 6 155,-2 0 0,-6 2 259,-1 11 1,-5-1-64,5 7 1,-7 5 449,1 7 0,-4 3-259,-2 17 1,0-1-139,0 7 1,0 0 83,0 0 1,-6-2 56,-1-5 0,1 3-1312,6-9 0,8 1-2116,5-7 3355,12-9 0,5 7 0,8-6 0</inkml:trace>
  <inkml:trace contextRef="#ctx0" brushRef="#br0" timeOffset="957">2865 902 8362,'-19'-8'81,"0"6"-131,-8-7 1,5 9 3,-3 0 0,4 0 3151,2 0-893,0 0-1609,0 9 1,2-5 240,5 9-579,-5-1 0,15 7-75,-5 0 1,5 0-105,2 0 1,0-6 178,0 0 1,9-1-17,3 7 1,3 0-168,-2 0 1,10 0-39,-4 0 0,4 0-97,-4 0 1,-2-6 142,-4-1 0,3 1-69,-3 6 1,-5-7 137,-1 1-195,3 0 0,-8 6 117,5 0 1,-14 0-10,-5 0 1,-5-7-76,-2 1 1,-6-9 40,-1 2 0,-1-3-1185,2-3 1,4 0-225,-5 0 1,12 0 295,1 0 0,9-3 168,-3-3 1,7-4-223,7-9 0,3 0 1129,9 0 0,9-9 0,1-1 0</inkml:trace>
  <inkml:trace contextRef="#ctx0" brushRef="#br0" timeOffset="1216">2998 1016 8231,'10'13'-2113,"-4"-1"1962,-3 1 0,-3 0 151,0-1 0,0 1 1973,0 6 1,0 2-424,0 4 0,0-4-616,0 5 1,0-5-399,0-2 0,6 0 60,0 0 0,9-2-240,-2-5 1,10 3-152,2-9 1,2 1 59,-1-7 1,1-9-17,5-3 1,2-5-242,-9-2 1,-2-7-4,-10 1 0,1-6-329,-7 5 0,-1-5 175,-6 5 1,0 1-287,0 6 0,-6 0-25,-1 0 1,-14 2-219,2 5 1,-6-3 359,0 9 0,4-1 52,-5 7 0,5 0-1002,2 0 1,7 2-831,-1 5 2098,9 3 0,-5 9 0,9 0 0</inkml:trace>
  <inkml:trace contextRef="#ctx0" brushRef="#br0" timeOffset="1472">3453 940 8231,'10'0'2351,"1"7"-1551,-5-1 0,-2 7-361,9-7 1,-7 7-193,7-7 1,-7 9 189,7-3 0,-7 7 216,7 7 0,-9-3-232,3 8 0,-5 1-157,-2 6 1,0 0 161,0 0 1,-7-2-125,1-5 1,0-3-39,6-9 1,-2-9 208,-5-4-252,5-3 0,-6-8-533,8-7 1,8-9-523,5-17 0,4 0-839,2 0 1,2-6 819,4-1 1,-4 1-728,4 6 0,-4 2 215,-2 5 1365,-8-5 0,6 6 0,-7-8 0</inkml:trace>
  <inkml:trace contextRef="#ctx0" brushRef="#br0" timeOffset="1972">570 599 8061,'-2'-19'-185,"-5"0"1,3 8 1415,-8 5-209,7 4-574,-11 2 1,5 0-68,-8 0 0,2 8 214,5 5 1,-5 6-266,4 6 0,-4 11-83,-2 8 1,0 15 52,0-2 0,2 19 0,5 0 0,-5 10-561,4-3 1,-4 5 376,-2-6 0,3-2-776,3-10 466,-4-5 0,15-18-1470,-4-9 1165,4 0 0,8-17 167,0 4 1,9-10 49,-2-3 1,3-7-385,3 1 0,-6-4-451,0-2 1,6-11 743,6-8 373,0-8 0,3-11 0,1 0 0</inkml:trace>
  <inkml:trace contextRef="#ctx0" brushRef="#br0" timeOffset="3226">608 710 8211,'17'-36'0,"-5"5"0,-3 3 30,-9 9 1,0 0 852,0 0-451,0 9 0,0-1 248,0 5-184,0 4-71,0-7-212,0 9 0,2 7-31,4-1 0,-2 9 189,9-3-247,8 5 1,2 2-109,9 0 1,-5-2-134,11-4 128,-4 4 1,14-7 78,-3 9 0,5-6-12,14-1 0,-3-7-129,8 1 1,1-4-38,6-2 1,8 0-294,4 0 1,5-6 425,2-1 0,-2-5 223,-5 5-178,-37 4 1,-1 0 0,39 3 14,-39 1 1,1-2-59,46-7 0,-4 6 17,-5-5 1,3 5 8,-9 2 1,-6 0-182,-7 0 0,-3 0 53,-3 0 1,6 0-27,-12 0 1,7 0 115,-1 0 0,-4 0-20,4 0 1,2 0-2,-1 0 0,-3-2-7,-11-4 1,5 4-2,-4-5 1,-5 5 8,-2 2 1,3-2 250,-3-4 1,-4 4 50,-2-5 1,-11 5 200,11 2 1,-4 0-405,4 0 1,0 0 26,0 0 1,0 0-110,0 0 0,-3 0-145,-3 0 0,4-2 151,-5-4 1,3 4 10,-2-5 0,2 3-122,-9-2 1,6 4-212,-5-5 1,5 5-110,-5 2 248,-1-8 131,-6 6 1,-7-7 85,1 9 1,-9 2 421,3 5-416,-5-5-91,-11 15 1,5-15 711,-9 4-116,9-4-372,-13 7 1,15-7-413,-15 6 237,15-8-36,-15 0 1,9 2 14,-5 5 1,3-3-18,4 8 1,1 1 78,-7 6 0,5 0 129,-5 0 1,8 2-26,-3 4 0,-1-4-110,1 5 1,1 3 127,6 3 1,0-3-100,0 3 1,0-3-35,0 3 1,0 4 48,0-4 1,0-3 13,0 3 1,0-7-48,0 7 0,0-7-156,0 6 1,2-5 16,5 5 1,-5-7 64,4 1 1,-4-2-160,-2 2 137,0-4 1,0 7-92,0-9 1,0-7 129,0 1-24,0-9 0,0 7 95,0-5 0,-2-4-50,-4 5 1,1-5 258,-7-2-275,8 0 1,-11 2-59,9 4 74,-9-4-24,4 7 1,-8-3 25,0 0 0,7 1 26,-1-7 369,9 8-241,-13-6-109,15 7-22,-7-9 0,7 0-390,-4 0 153,4 0 110,-7 0 75,9 0 1,-6-3-28,0-3 0,-3 4-39,3-4 1,2 4-51,-9 2 0,1 0 200,-7 0 0,0 0 111,0 0 0,-2 0-188,-5 0 1,3 0-76,-9 0 0,1 0-5,-7 0 1,0 2 70,0 4 0,-6-4-10,0 4 0,-7 3 30,7-3 1,-7 0 148,7-6 0,-9 7 54,3-1 0,-5 0-119,-2-6 0,-2 0-55,-4 0 1,4 3-26,-5 3 1,-3-4 29,-3 4 1,3 3-17,-2-3 1,-1 0-319,-6-6 1,-2 0 64,-4 0 1,10 0-430,-4 0 1,7 0 506,-1 0 0,3 0 7,4 0 0,4 0 164,-5 0 1,5 7-36,3-1 0,-8 7-41,1-7 0,-9 9 11,3-3 1,1-1 52,-1 2 0,6-1 29,-7 7-1162,9-8 1090,-13 6 0,13-13-75,-8 8 1,5-5-5,-5 5 0,-1-7 43,-6 1 0,1-4 30,-1-2 0,6 0 0,1 0 0,12 0-18,-7 0 1,16 0 172,-9 0 0,11 0 192,-5 0 1,11-6 25,2-1 0,2 1-213,11 6 968,-9-8-1367,13 6-788,2-7-300,11 9 1,25 0 862,8 0 1,17 0 63,9 0 1,20-2 409,12-4 0,7-5 0,5-8 0</inkml:trace>
  <inkml:trace contextRef="#ctx0" brushRef="#br0" timeOffset="3740">2106 76 8125,'-12'-6'0,"1"-3"-193,3-1 228,-7 6 345,13-13 1,-9 13 1376,5-9-3,4 9-593,-7-5-58,9 9-807,0 0 0,0 11-57,0 8 0,0 8 380,0 11 0,0 2-60,0 4 1,0 3-645,0 3 1,0 5 159,0-4 1,0-5-968,0-2 1,0 3 560,0-3 1,2-2 185,5-10 0,-3 4 65,9-5 80,-9 5 0,13-6 0,-7-3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417 759 7949,'-8'-10'-525,"6"1"944,-6 9 0,8-2 218,0-4-488,0 4 0,0-9 193,0 5 253,0 4-239,0-7 24,0 9 277,0 0 1,-3 7-341,-3-1-155,4 9 0,-6-5 13,8 9 1,0-6 5,0 0 0,0-1 7,0 7 1,0 6-4,0 1 0,0 7-105,0-1 0,0 0 71,0 6 1,0-5-116,0 12 1,0-5 96,0-2 0,0-1 23,0 1 1,0-2-179,0-4 0,0 2 95,0-9 0,0 0 1,0-6 113,0 0-633,0 0 65,0-8 0,0-5-190,0-12 0,2-7 352,4-12 1,11-7 37,8-12 0,3 4-1355,-3-5 0,-6 1 1536,0 6 0,0-4 0,-9 13 0</inkml:trace>
  <inkml:trace contextRef="#ctx0" brushRef="#br0" timeOffset="815">474 76 8032,'0'-19'-120,"-8"9"1,4-1 481,-9 5-96,0 4 0,-6-13-17,1 9 1,-1 0-63,0 6 0,0 0 24,0 0 0,-2 8 40,-5 5 1,5-3 8,-4 3 1,2 6 12,-3 6 1,5 2-7,-4-1 1,4-3-66,2 9 1,2-9 1,5 2 0,-5 2-143,4-1 0,5 5 146,1-5 0,-1 5 17,2-5 1,-1 1-198,7-2 1,7-4-21,-1 5 1,11 1 168,2-2 1,0 1-37,6-8 0,4 1-21,3 0 1,4-6-27,2 0 1,0-9-19,0 2 1,0-4 59,0-2 1,2-8 16,4-5 1,-2-12-321,9-7 0,-9-3-111,2-3 0,-4 0 80,-2 0 1,-9 0 134,-3 0 0,-5 0-196,-2 0 1,-9 6 48,-3 1 0,-5 8 149,-2-3 0,-2 5-42,-5 2 0,-12 0-29,-12 0 0,-5 7 238,-2-1 1,0 7 7,0-7 1,-2 9-211,-4-2 0,4 3 80,-4 3 0,3 0-378,4 0 1,5 0-653,0 0 386,9 9 1,-2 1 318,12 9 0,5-6-2,8 0 1,8-3 343,5 3 0,12 4 0,5-7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2997 8161,'-28'-19'-747,"1"2"711,-5 5 1,-1-5-31,7 4 0,1-4 220,6-2 1,0 7 65,0-1 1,7 0 66,-1-6-153,9 1 1,-5-1 88,9 0 0,0-7-43,0 1 0,9-9 0,3 3 0,5-5 14,2-2 0,2-2 203,5-4 0,-3-5-65,8-8 0,1-8-58,6-5 1,2-3-182,4-3 0,-2 2 173,9 4 0,0-10-328,5 5 1,1 1 313,0 4 0,0 11-89,0 2 0,2 3 193,4 9-356,-4 1-65,-19 23 0,17-6 152,-13 8 1,22 0-134,3-7 48,5 5 0,2 4 35,0 5 1,-2 1-198,-5 5 1,3 4 236,-9-5 1,-6 7-30,-7 7 1,-3 3-31,-3 9 1,5 0 5,-18 0 1,1 0 73,-13 0 1,-9 0-100,-3 0 1,1 0 299,-2 0 0,-1 0-426,-12 0 1,3-2-107,-9-5 0,7 3-818,-7-8 408,1-1 434,-7-6 0,6-2-393,1-5 0,7-3-2219,-1-9 2821,4 0 0,-7-8 0,-1-3 0</inkml:trace>
  <inkml:trace contextRef="#ctx0" brushRef="#br0" timeOffset="519">190 740 8083,'-25'0'0,"-1"-2"-842,3-4 1354,2-5 0,11-1-74,3-1 1,5-2-210,2-10 1,4 2-143,9-9 1,8-6-261,17-6 0,6-2 300,1 1 0,1 3 180,-2-8 0,-4 10 135,4 2 0,5-5-102,2 12 0,3-7-134,3 13 1,6-1 43,1 7 0,1 7 26,-2-1 0,-2 7-76,9-7 0,-9 9-158,2-2 0,-4 1 121,-2-1 1,0 4-165,0-4 0,-2 3 116,-5 3 0,-3 7-170,-9-1 1,-3 7 154,-3-7 1,2 9-53,-9-3 1,-6-1-12,-6 2 1,-7-7 62,7 7 0,-9-7 90,2 7-1383,-4-1 381,-2 7 1,0-6 481,0-1 1,-6-5 46,0 5 283,-1-7 0,-1 12 0,-3-7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4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2599 7922,'-19'0'654,"0"0"-162,0 0 1,1 0 402,-1 0-381,8 0 66,-6 0 7,7-9-308,-9-1 1,2-9-95,4 0 0,5-2 72,8-5 1,0 3-224,0-8 0,8-1 14,5-6 0,12-2-58,7-4 0,4 2 182,1-9 0,1 0-27,0-5 1,7 1-76,-1 4 0,6-2-4,-5 9 1,5 2-55,-6 10 1,9-1 97,-2 7 1,-3 1-124,3 6 1,-1 0 64,7 0 1,2 9-22,4 3 1,-3 5 46,3 2 0,0 0-25,-6 0 1,2 7-163,-15-1 0,7 9-1,-7-3 0,-2 5 256,-10 2 1,1 0-123,-7 0 0,-3 0 296,-10 0-115,3 0-56,-13 0 16,5 0 43,-8-9-793,0-1 1,0-11-662,0-5 1,0-3-697,0-9 0,0-6 1942,0-1 0,0-16 0,0 2 0</inkml:trace>
  <inkml:trace contextRef="#ctx0" brushRef="#br0" timeOffset="552">266 1119 8131,'-27'0'0,"6"0"54,-5 0 0,8-2 195,5-4 0,-4 2 3,4-9 0,-1 7 31,1-7 1,2 0-91,5-6 0,4 0 17,-4 0 1,4-8-105,2-5 0,8-3 133,5-3 1,-1 0-3,7 0 1,-4-6-34,10-1 1,5-7 38,1 1 1,5-4-79,2-2 1,6 3 14,1 3 0,7-4-96,-1 5 0,4 3 34,2 3 1,6 4-309,0 2 1,2 9 313,-1 3 0,-5 11 14,4 3 1,2 6-129,-2-7 1,1 9-47,-7-3 1,4 5 90,-4 2 0,4 0 18,-11 0 1,-1 7-76,1-1 1,-8 9 36,3-3 0,-12 3-88,-1-2 0,-9 4 116,2-5 1,-10 3 125,-2-2 0,-9 3-301,2-3 0,-3-2-91,-3 1 1,-3-5-397,-3 5-692,4-8 7,-15 5 0,9-11 312,-5-5 1,-2-3 971,9-9 0,-17-8 0,2-3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20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114 133 8353,'11'-19'0,"-5"0"0,-4 0 479,-2 0 393,0 9 47,0-7-338,0 6 1,2 1 417,4 3-226,-3 5 33,5 2-501,-8 0 0,0 9 6,0 3 0,0 5-17,0 2 1,0 9-49,0 3-101,0 5 0,-2 4 0,-4 2 126,-7 3 1,2 1-44,-1-2 0,1-4-10,-1 4 0,-5 3-13,4-3 1,3-6-195,-3-6 0,9-7-123,-3 6 327,-3-7-219,8 3-55,-7-8 165,9-8-47,0 5 0,2-13-18,5 3 1,-3 2 48,9-1 0,-1 5-3,7-5 0,-6-1 44,-1-6 0,1 0-48,6 0 1,0 0 9,0 0 0,6 0-23,1 0 1,-1 0 16,-6 0 1,0 0-65,0 0 0,2 0-145,4 0 0,-10 0-15,4 0 0,-4 0-732,4 0-1170,0 0 883,0 0 304,-1-9-65,1 7 1,-2-8-807,-4 4 0,-3 1 697,-3-7 1026,-5 7 0,15-11 0,-7 5 0</inkml:trace>
  <inkml:trace contextRef="#ctx0" brushRef="#br0" timeOffset="352">740 399 6248,'-17'12'-232,"4"1"1,-3 0 1772,3 6 0,2 0-602,-1-1 0,5 10-291,-5 3 1,8-1-262,-3 2 1,-1-7 50,2 6 1,-1-1-156,7 2 0,7-5-32,-1-8 1,9-2-26,-3-5 1,5 3 57,2-8 0,0-1-111,0-6 1,6-2 4,1-5 1,1-3-117,-2-9 0,-4-2 18,5-4 1,1-5-207,-2-8 0,1 0 153,-7 0 1,-7 0-118,1 0 0,-9 3 51,2 3 1,3-2 46,-3 9 0,-2 0 169,-10 6 0,-4 2-217,-9 4 1,-7-2-125,1 9 0,-7 0 24,7 6 1,-7 0-239,7 0 1,-6 2 87,5 4 0,1 5-127,6 8 1,8 0-1832,5 0 1563,4 0 0,4-2-515,4-5 0,7-3 1200,12-9 0,5 0 0,8 0 0</inkml:trace>
  <inkml:trace contextRef="#ctx0" brushRef="#br0" timeOffset="675">1328 285 8257,'-8'21'137,"-5"4"1,-2-2 233,2 9 1,-1-2 688,7 1 0,1 3-420,6-9 1,0 9 8,0-3 1,0-1-217,0 2 0,0-9-183,0 2 1,0-4-76,0-2 1,0-6 175,0-1 127,0-7-242,0 3-69,0-8 0,2-4 74,5-9 1,-5 1-327,4-14 0,-4-3 40,-2-3 0,2 3 34,4-3 0,-3 0 55,3-6 1,2 7-161,-1-1 1,1 9 177,-2-2 0,-3 4-65,3 2-1486,-4 8-693,6 3 868,3 8 0,8 0 457,0 0 1,0 2 151,0 4 0,0-4 36,0 5 669,8 3 0,-6-8 0,7 7 0</inkml:trace>
  <inkml:trace contextRef="#ctx0" brushRef="#br0" timeOffset="1117">1764 380 8257,'11'0'-91,"-3"0"811,-8 0 274,0 0-155,-8 0-268,-3 0 1,-8 0 295,0 0-352,0 0 0,0 2-195,0 4 1,7 3-53,-1 3 0,3 5 247,-3-4 1,-2 4-63,9 2 1,-7-1-213,7 1 1,0 0-74,6 0 0,0 7-111,0-1 1,0 0 36,0-6 0,8-6-202,5-1 0,3-5 25,3 5 0,0-7 60,0 1 1,2-6-248,5-6 0,-5-5 103,4-8 1,5-8 66,1-5 1,-3 3-237,-3-3 0,-4 3-303,-2-3 0,-2-2-59,-5 9 494,5 0 1,-15 6 466,5 0-34,-5 8 1,-4 3 357,-5 8 1,-1 2-47,-5 4 0,-4 5 232,5 8 1,-3 2-288,2 4 0,-1-2 148,7 9 0,-5-7-290,5 7 1,1-7-93,6 7 1,0-9-402,0 2 1,0-4-241,0-2 0,8-6-1416,5-1 1,10-7 935,3 1 0,7-4 314,-1-2 555,4 0 0,2 9 0,0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18.53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58 95 9493,'-2'-17'0,"-2"2"-373,-3 3 1884,-8 8-415,13-13-455,-6 15 1,2-9 436,-1 5-413,1 4-34,6-7-368,0 9 1,0 9-69,0 3 0,0 7 148,0 7-156,0 3 1,0 9 0,0 2 26,0 4 0,0-2 23,0 9 0,0 0-226,0 5 0,0 1 28,0 0 0,0-2-127,0-4 1,6-5-21,1-8 1,1-2-31,-2-5 0,3 3-242,3-9 0,5-6 141,-4-6 0,4-9-109,2 3 0,2-5 49,4-2 1,-2-9-42,9-3 0,-9-14 121,2-5 1,3 3-34,-3 3 1,-6 4 198,-6 2 0,-3 6-18,3 1 1,4 7 100,-5-1 1,-1 6 50,2 6 0,-7 7 252,7 12 1,-9 5-225,2 8 1,-2-4-79,3 3 1,-5-5 208,4 6 0,-2-2 230,3-11 1,-3 0-72,8-6-303,-7-8 0,5 4 0,-4-9 99,7-2 1,-2-2 11,1-2 1,1-10 116,6-9 1,0-4-244,0-15 1,6 2-19,0-15 1,3-1-37,-3-12 0,-4 5-192,4-4 1,3 10 14,-3 3 0,0 1 121,-6-1 92,0 3 0,0 12 0,-2 1-37,-4 2 104,4 9 0,-13-2 0,6 10 48,-1 2-37,-3 9-277,-6-13-398,0 15-2113,0-6 1623,0 8 0,2 0 412,5 0 0,-3 2-76,9 4 688,-1 5 0,7 8 0,0 0 0</inkml:trace>
  <inkml:trace contextRef="#ctx0" brushRef="#br1" timeOffset="541">1177 835 8089,'-19'10'1397,"0"-1"-283,8-1-793,-5-6 1,13 5-59,-3-14 0,10-3 61,3-9 0,7-2-30,-1-5 1,4-3-270,2-9 0,6 0 113,0 0 1,1 0-82,-7 0 1,0 0 75,0 0 0,0 0 51,0 0 1,-3 1-6,-3-1 1,2 6-18,-9 0 0,0 9 71,-6-2 1,0 4 143,0 2 1,0 6 429,0 1-45,0 7-874,0-12-120,0 15 83,0-6 1,0 16 157,0 5 1,0 6-21,0 6 0,0-2 164,0 9 0,0 0-46,0 6 1,0 0 92,0-1 0,7 8-97,-1-1 0,0 7-105,-6-7 1,7 0-168,-1-6 1,7 0-341,-7 0 1,7-7-151,-7 1 1,7-9-604,-7 3 0,9-12 310,-3-1 0,-1-9-1561,2 3 1868,-9-5 1,4-4 99,-8-5 0,0 3 545,0-9 0,-8 1 0,-5-7 0,-6-2 0,-6-5 0,4 5 71,-4-4 1,3 4 43,3 2 1,1 0 123,-1 0 0,2 6 666,4 1 0,3 1-138,3-1 3,5-5 959,-6 15-1103,8-15-741,0 15 0,8-7 219,5 9-1408,4 0 959,2 0 1,6 0-282,0 0 0,7 0 626,-7 0 0,0 9 0,-6 1 0</inkml:trace>
  <inkml:trace contextRef="#ctx0" brushRef="#br1" timeOffset="997">1803 550 7734,'-9'19'-502,"7"-6"1650,-4-1 0,-3 1-569,3 6 1,0-6 8,6-1 0,-6 1-234,-1 6 0,1 0 157,6 0 196,8 0-95,3 0-383,8-9 1,0-1 4,0-9 0,-7-2 31,1-5 1,0-5-10,6-14 0,0-3-1,0-9 1,2-8-236,4-5 1,-4 3-413,4-3 0,-4 9 275,-2-2 0,0 6 63,0 6 0,-6-2 312,0 9 0,-7 6 103,7 6-91,-9 9-227,4-4 0,-6 8 26,5 0 0,-5 2 134,4 4 0,-2 5 128,3 8 1,-5 8-227,4 5 0,-4 4 55,-2 2 0,0 2 89,0 4 0,0-2-24,0 9 0,-2-7 199,-4 6 1,4-14-276,-5 2 1,5-13 19,2 1 1,0-12 122,0-1-342,0-9 0,0 3 99,0-14 0,9-12 96,3-12 0,11-7-1095,3-6 0,5-3 277,-5-3 1,5 3-38,-6 9 1,9 0-64,-2 0 1,-3 3-506,3 3 0,-3 5 706,3 8 0,2 2 75,-9 4 497,9-4 0,-5 15 0,9-6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37.58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89 20 8038,'-28'-2'0,"-1"-3"0,-1-1 0,28 0 0,15 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45.61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190 12879 7933,'-8'19'-630,"6"-7"878,-5 1 1,-3-9-196,8 5-320,-7-1 1,7 1 171,-4 3 113,4 5 0,-7-13 165,9 9 1,-2-9 86,-4 2 19,4-3-144,-7-3 28,9 0 232,-8 0-31,6 0 0,-9-3-174,5-3 1,4-4-25,-5-9 1,-1 0-13,2 0 1,-7 0-11,7 0 0,-1 0 55,7 0 1,-6 0-51,0 0 1,-1-6 4,7-1 0,-6 1 29,0 6 0,-1-6-14,7-1 0,0-5-53,0 6 0,0-9 60,0 2 0,0-4-102,0-2 1,0 1-5,0-1 0,0-9 0,0-3 0,0-1-10,0-6 0,0 2-15,0-14 0,0-1-58,0-6 1,7-2 108,-1-4 0,3 4-13,-3-4 1,-4 0 0,4 6 1,3-10 127,-3 10 0,7-4-88,-7 4 1,7-2 19,-7-4 1,7 4-71,-7-4 1,9-3-369,-3 3 1,-1-9 334,2 3 0,-1-1-31,7-5 0,-6 3 13,-7 41 1,0-1-1,5-46 11,2 2 0,3-2-1,-9 47 1,-1-1 0,3-46 32,-6 46 0,0 1 1,5-47 56,-1 2 1,5 0-46,-5 0 0,-1 1 11,-6-1 1,0 6-1,0 1 1,0 6 0,0-7 1,6 7-31,1-7 1,-1 7-105,-6-6 1,0-1 126,0-6 0,3 45 1,2-1-33,2 1 0,-1-1 0,-1-4 1,0 0 7,2 2 1,-1-1 0,-1-2 0,1 0-31,0-1 0,0 0 1,3 3-1,-1-1 7,-2-2 1,1 0-1,1 3 1,1 1-26,0-4 0,1 0 1,-1 0-1,1 0-10,-1 3 1,1 0-1,-2 3 1,0-1-47,-1 2 1,-1-1-1,2-1 1,1 1 43,-3 0 1,1 1 0,0-1 0,0 0-106,6-43 1,4-1 122,-5 0 0,-1 2-23,2 5 0,-7-3 28,7 9 0,-3-7 121,3 7 0,2-6-75,-9 6 0,9-7 115,-3 7 1,3-7-154,-2 7 1,4-6 14,-5 5 1,5-1-139,2 2 1,0-2 80,0-5 0,0-1-19,0 7 0,0-1 48,0 2 0,0 4-17,0-4 0,0 10-194,0 3 1,0-1 146,0-6 0,0 7 141,0-1 0,-1 9-95,1-2 0,0-3 116,0 3 0,0-2-70,0 2 1,0 4-50,0-5 0,2 5 28,5 2 0,-5-2 9,4-4 1,2 4-29,-1-4 0,1 4-7,-2 2 0,3 0-15,3 0 0,3 2-12,-9 5 1,7-5-27,-7 5 1,7-3 56,-7 2 0,7 5 99,-7 8 1,9 0-128,-3 0 1,-1 0 272,2 0 0,-3 7-260,3-1 1,3 0 164,-3-6 1,-2 1-108,1-1 0,1 2 71,6 4 0,-7-4-117,1 5 0,0-3 27,5 2 1,-5-1-10,0 7 1,-3-5-28,3 6 1,4-7-1,-5 7 1,5-7 13,2 7 0,0-3-7,0 3 1,0-2-11,0-5 0,0 3-8,0 3 0,6 3 5,0-9 1,0 9 3,-6-2 1,0-2 1,0 1 0,0 1-1,0 6 1,6 0-2,1 0 1,-1 0 0,-6 0 0,0 0-3,0 0 1,2 0 2,4 0 0,-4 0 0,4 0 1,3 0 79,-3 0 0,6 0-43,-5 0 0,5-6 7,-6 0 0,9 0-41,-2 6 1,-5 0 3,-2 0 0,3 0-5,-3 0 0,9 0-5,-3 0 1,3 0 22,-2 0 1,3 6-7,-3 1 1,-3-1-46,3-6 0,-7 6 8,7 1 0,-3 1 20,3-1 0,-3-3 1,-3 8 1,-5-5 1,4 6 0,-2-7 9,2 7 0,-4-7 0,5 7 1,-3-7 16,2 7 0,-4-7 3,4 7 1,-2-7 74,3 7 1,-5-9-43,4 2 1,-4 5-2,-2 2 0,2-3-58,4 3 1,-4-7 7,4 7 1,-6 0 31,-6 6 1,10 0 1,-4 0 1,4 0-60,-4 0 0,0 0-20,0 0 1,6 0 74,1 0 1,-1 0-24,-6 0 0,6 0 2,0 0 1,3 0-5,-3 0 1,-2 0 2,9 0 0,-9 0-22,2 0 1,2 0-14,-1 0 0,1 0 24,-2 0 1,-2 0-6,9 0 0,-3 0 20,3 0 0,2 0-17,-9 0 1,7 0-2,-7 0 0,6 0-5,-5 0 1,5 0 8,-6 0 1,7 0-17,-7 0 1,9 0-2,-2 0 0,1 0-24,-1 0 1,4 0-11,-5 0 1,-1 0 37,1 0 1,-6 0 30,7 0 1,-7 0 1,7 0 0,-7 0-35,7 0 0,-9 6 6,2 0 0,3 0 22,-3-6 0,2 0 4,-2 0 0,-1 0 8,7 0 0,-6 0 30,7 0 1,-9 3-76,2 3 1,3-4 3,-3 4 1,2-1 28,-1 1 1,-3-4-17,8 4 0,-8 3 2,3-3 0,1 2 10,-2-1 0,3-3 3,-3 9 0,-2-7 5,9 7 0,-3-9-2,3 2 1,1 3-105,-7-3 1,7 2 83,-1-1 0,-3-5-1,3 4 1,0-4-2,5-2 0,-5 0 2,0 0 0,-1 7 1,7-1 1,0 0-1,0-6 0,0 0 15,0 0 0,-7 0 6,1 0 1,-1 2-103,7 5 1,-2-5 72,-4 4 1,3-4-7,-3-2 0,-2 2 5,1 5 0,1-5-4,6 4 1,-3-4 6,-3-2 1,2 0 3,-9 0 0,9 6-18,-3 1 1,-3-1 2,-3-6 1,2 0 5,-2 0 0,7 0-32,-7 0 0,0 6-6,-6 1 1,2-1 22,5-6 1,-5 6-8,4 1 1,-4 5 12,-2-5 1,0 1 0,0-2 0,0-1 15,0 7 1,-7-8 4,1 3 0,-3 1 12,3-1 1,2 5 3,-9-5 0,7 1 9,-7-2 0,7-2-13,-7 9 1,2-7 4,-1 7 1,-5-7-22,4 7 1,2-7 1,-1 7 1,1-7 8,-2 7 1,-4-7-1,5 7 0,-3-3-52,2 3 0,-4 2-30,4-9 1,-1 9 23,1-2 1,-4-3 40,4 3 1,-4-7-2,-2 7 0,0-7 0,0 7 8,0-1 0,0 5-18,0-4 1,0 4 2,0-5 1,0-1 25,0 2 0,-2-1-12,-4 7 1,3-6 0,-3-1 1,4 3-12,2 2 0,0 0-3,0-4 0,0 3 10,0-3 1,-7 4-1,1 2 0,0 0-30,6 0 1,-3 0-7,-3 0 1,4 0 39,-4 0 0,1 0-7,-1 0 0,4 0 2,-4 0 0,-3 0-8,3-1 1,-7 1 2,7 0 0,-3 0 39,3 0 1,-3 0 1,-3 0 0,-3 0 12,9 0 0,-9 0 6,2 0 0,3 0 17,-3 0 1,7-6-46,-7-1 1,6 1 7,-5 6 1,1 0-25,-1 0 0,-3 4-7,8-4 0,-5 11-53,5-11 1,-1 0-15,2-1 1,1-9 55,-7 10 1,5-4-10,-5 4 0,5 0 57,-5 0 1,1-1-24,-2 1 0,-1 0 3,7 0 1,-8 0-18,3 0 1,1 0 4,-2 0 1,3 0 0,-3 0 1,-4 0 3,5 0 0,1 0 3,-2 0 1,1 0 12,-7 0-80,8 0 46,-6 0 7,15 0 81,-15 0-34,15 0 0,-15-7 12,5 1 1,-3-9 75,2 3-78,-4-5 1,9 0 77,-5 4-135,-4-4 1,9 7 29,-5-9 1,-4 0-81,7 8-24,-1-6 86,-6 7 0,6-7-19,-8 4-102,9-4-1,-7 7 86,6-9 0,-5 2-12,3 4-2,-4-4 41,6 7 0,-8-9 55,0 0 3,0 8 0,3-6-58,3 4 1,-4-1 23,4 1 1,-4-2 61,-2 9 13,0-9-72,0 13 0,7-7 5,-1 9 0,0-6-5,-6 0 1,0-7 32,0 7-79,0-1 1,7 7-9,-1 0 0,0 0 7,-6 0 1,7-6 6,-1 0 0,0-1-8,-6 7 1,2 0 41,5 0 0,-5 2-2,4 4 0,-4-4-21,-2 5 0,0-5-3,0-2 1,7 6 60,-1 0 0,0 3 8,-6-3 0,0-2-69,0 9 1,0-7 4,0 7 1,0-7-6,0 7 1,0-7 17,0 7 1,0-9-6,0 2 1,0 2 4,0-1 1,0-1 11,0-6 1,0 2 5,0 4 0,0-4 48,0 5 26,0-5 0,0-2-66,0 0 3,0 0-31,0 0-9,0 0 65,0 0-19,0 0-87,9 0 0,-7-7-43,4 1-68,-4-9 125,-2 13-2,0-15 8,0 15-8,9-15 77,-7 15 0,6-13 82,-8 9-33,0-9-75,0 4 31,0 1 1,0-5-83,0 9 0,0-7-40,0 7 100,0-9-7,0 13-154,0-7-325,0 9 375,0 0-7,0 0 115,0 0 1,-2-2-11,-4-4-2,4 3 0,-7-11 49,9 7-19,0-8 0,0 7 77,0-5 28,0-4-162,0 7 1,0-7 65,0 4-115,0-4 107,0 7-1,0-1-128,0-6-267,0 15 311,0-15-9,0 15 178,0-15-170,0 15 354,0-15-65,0 7-69,0-9-1064,0 0 832,0 8 16,0 3 255,0 8 416,0 0-573,0 0 0,0-7-66,0 1 0,0-7 48,0 7 1,0-7 8,0 7 1,0-7 26,0 7-37,0-1 0,0 7-35,0 0 1,0 0 66,0 0 0,0-4 15,0 4 0,0-4-31,0 10 0,-6-4-23,0-2 0,-1 6-45,7 1 0,-6 1 83,0-2-151,-1-4 0,7 9 1,0-7 41,0 2 0,0 3-21,0-3 0,-2-4-9,-4 4 0,4 3-18,-5-3 0,5 3 54,2-3 1,-6-4-9,0 4 1,-1 3 136,7-3 1,-6 6-134,0-5 0,-3 1 8,3-2 0,2-1 69,-9 7 0,9-5 31,-2 5 1,3-6-45,3 7 1,-6-9-7,0 2 1,-1 3-59,7-3 0,-2 3-14,-4-3 0,4-4-14,-4 4 1,3 3 27,3-3 0,0 0-12,0-6 0,0 2 15,0 5 0,0-5-5,0 4 0,-6-4-38,0-2 1,0 2-5,6 4 1,0-4 33,0 5 0,0-5-38,0-2 37,0 0 0,0 0 2,0 0 0,0 0 9,0 0 1,0-1-4,0 1 1,0 0-4,0 0 0,2 0-76,4 0 0,-4 0-14,4 0 1,-4 0 52,-2 0 0,3 4 14,3-4 1,-4 5-8,4-12 0,-1 5 12,1 2 0,-4 0 13,4 0 0,-1-2-16,1-5 1,-4 5-7,4-4 1,-4 4 59,-2 2 0,7 0 117,-1 0 0,0-7-111,-6 1 1,2 0 32,5 6-54,-5 0 1,13 0 30,-9-1 1,2 1-73,-1 0 0,-5-6 53,4 0 0,-2-1-3,3 7 1,-5 0-79,4 0 0,3-6-13,-3 0 1,0-1 58,-6 7 1,7-6-1,-1-1 0,0 1 52,-6 6 1,6 0-16,1 0 0,-1-6 13,-6-1 1,0 1-52,0 6 22,9 0 0,-7 0 24,4 0 1,-2-7-11,3 1-40,-5 0 21,6 6 0,-2 0 18,1 0 0,-1-7-24,-6 1 1,2-7-27,4 7 17,-3 0 15,5 5 1,-8 1 24,0 0 0,0-6 4,0 0 1,2-3-15,4 3 0,-3 4 7,3-5 1,-4-1 7,-2 2-9,0-1-24,0 7 20,0 0-2,0 0-31,0 0 0,0-6-7,0-1 1,0-5 46,0 5 4,0-7 1,6 5 46,1-4-50,-1-3 0,-6 7 0,0-4 4,0-4 4,0 15 0,0-12-23,0 7 15,0-8-4,0 5 0,0-7-5,0 4 135,0-4 1,0 9-55,0-5 11,0-4-61,0 7-1,0-1 0,0-4 40,0 9-19,0-9 0,0 7-207,0-5 1,0-2 45,0 9 23,0-9 58,0 13-23,0-6-26,0 8 42,0 0 0,2-3 2,4-3 7,-4 4 36,7-7 1,-9 3 3,0 0 1,0-7 17,0 7 0,0-7-71,0 7 15,0-9 30,0 13 0,0-13-5,0 9-6,0-9-8,0 13 68,0-15-59,0 15 1,0-15-13,0 6 0,0-6-16,0 5 28,0-5-10,0 6 21,0-8 28,0 9 107,0-7-133,0 15 24,0-7 0,0 3-21,0-1 1,0-7 29,0 11 9,0-13-109,0 13 21,0-13 0,0 7 38,0-4-17,0-4-308,0 7 207,0-9-191,0 0 311,0 8 189,0-6-129,0 7-97,0-9-1474,0 0 1452,0 8 1,0-3 341,0 7 0,0 1-129,0 6 0,-6 0-93,-1 0 0,1 0-29,6 0 1,-2-2 49,-5-5 0,5 5-57,-4-4 1,2 4-133,-2 1 1,3-5 186,-3 0-71,4-1 1,0 7-347,-4 0 322,3 0 0,-7 0 33,4 0 1,3 0-28,-3 0 0,-2 6-3,1 1 1,-1-1 78,2-6 0,1 0 14,-7 0 0,8 0-63,-3 0 1,-1 6 9,2 0 0,-7 1-33,7-7 0,-3 6-5,3 0 0,-3 3 10,-3-3 0,-3-4 6,9 4 1,-9-1-8,2 1 0,3-4 21,-3 4 1,7 3 9,-7-3 0,3 0 15,-3-6 0,-2 6 6,9 1 0,-7 1 38,7-2 0,-9-4-14,2 5 1,3 1 2,-3-2 0,7 3-36,-7-3 0,7-4 9,-7 4 1,9 3-51,-2-3 1,-3 3 0,1-5 20,-3 2-62,7 0 0,-4-4-10,8 5 1,-7-5-58,1 4 0,-7 2 45,7-1 1,-6 1 34,5-2 1,-5-1 0,5 7 1,-8-6-13,3 7 1,-5-7 55,-2 7 1,6 0 18,1 6 1,-1-7 8,-6 1 1,0-1 18,0 7 0,7-6 31,-1 0 0,0-1-76,-6 7 0,0 0 7,0 0 0,0 0 1,0 0 1,0 0 6,0 0 1,-2 0-44,-4 0 1,4-1-10,-4 1 0,2 0 59,-3 0 0,5 7-6,-4-1 1,-2 0 134,1-6 1,-5 0-96,5 0 0,-5 0 9,5 0 1,-1 0-36,2 0 1,4 6 19,-5 0 1,-1 0-72,2-6 0,-3 0-8,3 0 1,4 0 10,-4 0 0,4-6-23,2-1 0,-7 1 10,1 6 1,0 0-13,6 0 0,0-7 23,0 1 1,0-1 12,0 7 1,-4-6 4,4 0 0,-7-1 15,8 7 0,-1-6 10,-7-1 1,5-1-26,2 1 0,7 3-3,-1-8 1,0 5-23,-6-6 0,2 7 17,5-7 1,-5 3-7,4-3 1,3-4 2,-3 4 0,7-4-1,-7-2 1,7 0-10,-7 0 1,9 0 0,-4-2-4,-1-4-13,7 4 9,-15-7 0,13 9 11,-9 0 1,7-2-5,-7-4 0,9 3 0,-2-3 1,-3 4 1,3 2 1,-7 0-3,7 0 0,-9 0 60,3 0 0,1 0 8,-1 0 0,5 0 18,-5 0 1,5 0 11,-5 0 0,7-7-30,-1 1-48,-4 0-9,7 6 1,-7-7 66,4 1 26,3-9-146,-5 13 0,8-13-146,0 9 0,-2-9 50,-4 2 102,3-4 1,-5 0 281,8 5-279,0-5-12,0 6 53,0-8 0,-2 7 34,-4-1 22,3 9 0,-7-7 20,4 5-75,4 4 0,-13-7 0,8 9 0,-1-6 38,2-1 1,4-5 31,-5 5 0,3-7 84,-2 1-89,4 5 14,-7-9 8,9 6-5,0-8-3246,0 0 1,9 0 908,3 0 1,14-8 2253,5-5 0,13-12 0,5-5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27:49.32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19 436 7832,'-6'-12'-647,"-1"-1"2160,1 9-479,6-4-445,0 8-384,0-9-343,9 7 1,1-6 241,9 8 1,-6 0 58,-1 0 0,1 0 16,6 0 0,2 0-9,4 0 0,-1 0-74,7 0 0,-6-7 47,7 1 0,0 0-47,6 6 1,-1 0-2,1 0 0,2 0-25,5 0 0,-3-3 55,8-3 0,-5 4-22,5-4 0,-1 4-129,1 2 0,5-2 96,-4-5 0,3 5 18,3-4 1,2 4-12,5 2 1,-3-2-33,8-5 0,-6 5 33,7-4 1,-7-3-7,7 3 0,-7-2 10,7 1 0,-1 3-2,7-9 1,6 7-310,0-7 0,3 7 266,-3-6 1,-4 7-7,4-1 1,2 2-9,-2-3 0,7 5 8,-7-4 1,9 2 12,-3-3 1,5 5-5,2-4 1,0-2 0,0 1 1,-1-1-17,1 2 0,-44 4 0,-1 1-8,1-1 1,0-2-1,-1 0 1,1 0 26,44-3 0,-1-1-10,1 2 0,-44 5 1,-1-1-3,1-1 0,-1 0 0,1 2 1,0 0-86,43 1 0,6-2 76,-6-4 0,-41 5 0,0 0-10,42-6 0,4 5 18,-5 2 0,1 0-1,0 0 1,0 0 25,0 0 0,0 0-2,-1 0 1,-1 0-33,-4 0 0,10 0-13,-4 0 0,-43-1 1,1 0 5,-2-2 1,-1 0 0,1 2 0,-1 0-4,45-6 0,0-1-3,0 1 1,0-5 19,-1 6 0,1-1-6,0 7 0,0-6-24,0 0 1,-3-1 7,-3 7 1,-5 0-11,-8 0 0,6 2-9,0 5 1,7-5-10,-7 4 0,0-2 42,-6 3 0,4-5 1,-4 4 1,4-4-18,-10-2 1,10 0-4,2 0 1,7 0 41,-7 0 0,0 0 12,-6 0 0,0 0-31,0 0 1,-1 0 1,1 0 1,0 0 37,0 0 1,0 0-53,0 0 1,2 0-3,4 0 1,-4 0 13,4 0 1,-4 0-3,-2 0 0,2 0-56,4 0 1,-4 0 26,4 0 1,3 0 23,-3 0 0,2 0-9,-2 0 1,-4 0 23,4 0 0,-4-2-20,-2-4 1,9 4 0,3-5 0,-4 5 1,-1 2 0,1 0 5,-2 0 0,0 0 24,-6 0 1,6 0-15,0 0 0,1 0-1,-8 0 0,3 0-8,5 0 0,-12 0-11,5 0 1,0 0 11,0 0 1,4 2-2,-10 5 1,3-5 0,3 4 0,0 2-136,0-1 0,-7-1 101,1-6 0,-3 6 37,3 1 1,-1 5-14,-12-5 0,11 5-1,-11-5 0,10 5 7,-4-5 0,1 5-28,-7-5 1,2 7-5,4-1 0,-11-2 26,5 1 0,-6-1-2,-1 1 0,5 5-9,-4-4 0,-3 2-12,3-3 1,-7 5 314,7-4 1,-7 2-294,7-3 0,-9 5 135,2-4 0,2 4-98,-1 2 0,-1-1 0,-6 1 0,0 0-29,0 0 1,-3 0-4,-3 0 1,4 0 37,-4 0 1,-3 0-11,3 0 1,-7 0-16,7 0 0,-9 0 8,2 0 0,2 6-32,-1 1 0,-1-1-35,-6-6 0,0 6-21,0 0 0,0 1 57,0-7 1,0 6-3,0 0 0,0 3-24,0-3 0,-7-4 23,1 4 0,-3 3 14,3-3 0,4 2-13,-4-1 0,-3-3 74,3 9 1,-3-7-30,3 6 1,2-1 4,-9 2 1,7 3-29,-7-3 0,2 2 7,-1-3 0,-3 5 13,9-4 0,-9 4 0,2 1 0,3 1-102,-3 0 0,2 0 64,-1 0 0,-5 2-12,4 5 1,-4-5 39,-2 4 0,0-4 1,0-2 0,0 6-24,0 0 1,0 1-1,0-8 0,0 8 141,0-1 1,0 0-108,0-6 0,0 2-39,0 4 1,0-3 35,0 3 1,0-2-89,0 2 1,0-4 41,0 4 1,0-1-10,0 1 0,0-2 26,0 9 1,-6-9-15,0 2 1,-1 2-27,7-1 1,-6 5 18,0-6 0,-3 7 13,3-7 0,4 7-5,-5-7 0,-1 9 27,2-3 1,-7-1-24,7 1 0,-7-5 0,7 5 0,-7-8 43,7 3 0,-3 1 6,3-2 0,4 1-4,-4-8 0,-3 1-14,3 0 0,-7 2-8,7 5 1,0-5-1,6 4 0,-7-4-59,1-2 1,-3 4 29,3-4 0,4 10-7,-4-10 1,2 7 19,-3-1 1,5-4-6,-4 4 1,4-2-63,2 3 1,-7-5 8,1 4 0,0-4-17,6-2 0,0 6 49,0 0 1,-2 1 22,-5-7 0,5 6-17,-4 0 0,-3 0-1,3-6 0,0 7-10,6-1 0,0 0 0,0-6 1,-7 0 106,1 0 1,0 0-45,6 0 0,0-2-40,0-5 1,0 11 4,0-4 1,0 2-50,0-8 0,0 4 26,0-5 1,0 5-3,0 2 0,0-2 16,0-4 0,0 1-8,0-7 0,0 5-22,0-6 0,0 7 23,0-7 1,2 7 18,4-7 1,-4 3-22,5-3 1,-5-4 1,-2 4 0,6 3-2,0-3 0,1 0 1,-7-6 1,0 6 4,0 1-1,0-1-1,0-6 0,0 6 170,0 1 1,0 1-94,0-2 1,0-4-49,0 5 1,0-3 2,0 2 0,0-4-18,0 4 1,0-3 29,0-3 1,0 2-2,0 4 0,0-4-5,0 4 1,0-4-17,0-2 1,0-6 132,0 0 1,0-1-81,0 7 0,0-6 12,0-1-26,0 1 0,-2 4-66,-5-4 1,5 3 0,-4-3-5,4 4 0,2 2 84,0 0-51,0 0 0,0 0-90,0 0 0,-7 0 88,1 0 1,0 0 54,6 0 1,-7 0-64,1 0 1,-2-3 126,1-3 1,5 4-117,-4-4 1,2 3 3,-3 3 0,5 0 23,-4 0 1,-2 0 6,1 0 0,1 0-64,6 0 1,-6 0-24,-1 0 1,-5 0 9,5 0 0,-1 2 50,2 4 1,1-3 7,-7 3 1,7-4-65,-1-2 0,4-6-209,2-1 262,-8 1 1,6 6-140,-7 0 0,9-7-8,0 1 404,0-9-227,0 5 413,-8-1-64,6-6-241,-7 7 19,9-9 42,0 0-271,0 8-107,0-6-3,0 7 109,0-9-3478,0 0 1,11 6 3526,8 0 0,8 1 0,11-7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2087 1063 7320,'10'-9'-213,"-3"-3"755,-5 3-328,-2-8 0,0 13-18,0-9 0,0 7 233,0-7-339,0 9 61,0-13 0,0 13 140,0-8-122,0 7 1,0-5 331,0 3-311,0 5 0,0-8 185,0 4-240,0 3 1,-2-7 177,-5 4-139,5 3 1,-15-5 11,5 8 1,1-2-169,-1-4 1,-1 3 30,-6-3 0,-6 4-137,-1 2 1,-5 0 146,5 0 1,-7 0 56,1 0 1,-4 6-9,-2 1 1,-2 7 20,-4-1 1,2-2 20,-9 1 0,1 1-48,-7 6 0,6 2 25,1 4 1,-1-4-34,-6 5 0,0 3-111,0 3 1,1-3 73,-1 3 0,0 6-113,0 6 0,0 0 64,0-6 1,6 6 230,1 1 0,8-1-164,-3-6 0,1 4-12,6-4 0,-4 10 144,11-10 0,1 5-23,-2-6 1,9-1-21,-2-4 1,6 8-69,6-8 1,-1 8-12,7-9 1,-5 5 110,5 2 0,1-2-119,6-5 1,0 5-20,0-4 0,6 4 29,1 2 1,7 0-2,-1-1 1,4-1-25,2-4 0,0 2-106,0-9 1,6 7 78,0-7 0,7 0-25,-7-6 0,7-6 1,-5-3-1,1 1-36,-1-1 1,5-5 13,-7 1 0,7-4 37,-7-2 0,0 0-11,-6 0 1,-6 0-66,-1 0 157,-7 0 317,11 0 560,-13 0-529,5 0-333,-8 0 1,-2-2-164,-4-4 0,1 3 145,-7-3 1,5 4 94,-5 2 1,-1 0-114,-6 0 1,0 0-532,0 0 0,0 0 241,0 0 1,0 8 8,0 5 1,-6 4 93,0 2 0,-3 2 51,3 4 0,2-2 124,-9 9 1,7 0-69,-7 6 1,3 0-41,-3-1 0,-4 1 62,5 0 0,-3 2 235,2 5 0,-1-3-23,7 8 1,-5-1-117,6 1 0,-1 5-34,7-4 1,0 10 6,0 2 1,7 2 119,-1-1 0,9 1-118,-2 5 1,3 1 8,3-8 0,0 7 26,0-7 1,9 0-46,4-6 1,10 0-36,2 0 0,11 0-4,2 0 1,2-2-142,10-5 1,1 3 15,6-9 0,6-2 12,0-10 1,11 2 52,2-9 1,0 4 38,6-10 0,-4 5-95,-2-12 0,6-1-128,0 1 0,0-7 84,-6 1 1,4-4 37,-4-2 1,4 0-39,-10 0 1,-7-2-146,-6-4 1,-2 1 7,-11-7 0,-2 5 90,-10-5 1,-5 8-116,-8-3-51,-8-3 285,-3 8 447,-8-7 410,0 9 1,-2 9-669,-4 3 0,-11 5-114,-8 2 1,-7 9 136,7 3 1,-7 5-84,7 2 1,-3 0 18,3 0 0,4 0 91,-4 0 0,10 0 107,2-1 1,7 8-218,-7-1 0,9 2-111,-2-1 0,6-5 78,6 4 0,7 2-116,12-1 1,-2-1 156,9-6 1,6 6-59,6 0 0,11-6-159,2-6 0,2-3-19,10 3 0,9-5-235,11-8 1,-3 0 305,3 0 0,-3-2 17,3-4 0,-39-8 1,1-2 11,-1-2 1,1-2 0,0 1 0,1 0-68,2 1 1,0-2-1,1-2 1,1-2 88,1-1 0,0-1 0,5-4 0,0-3-14,-4-1 1,-2-2 0,-1 0-1,0 0-9,-4 2 1,-1-1 0,1-2-1,-1 0 7,45-14 0,-46 18 0,-1 1 121,34-12 1,-6 4-43,-7 2 0,-10 0-15,-2 0 1,-2 6-65,-11 0 0,1 3 5,-7-3 0,-7-2-177,1 9 0,-9 0 62,2 6 0,-10 0 604,-2 0-521,-1 0 0,1 8 292,0 5 0,-9 10-38,2 2 1,-4 9-14,-2-2 1,7 4-101,-1 1 0,2 4 2,-1 3 0,3-4 94,9 4 0,2-4-94,5-2 1,3 0 26,9 0 1,8-9-17,5-3 1,12-7-215,7-7 1,6 3-192,6-9 1,-4 1 94,4-7 1,6-9-228,7-3 0,0-7 367,-45 7 1,1-2-1,1 0 1,0-1 48,-2-4 1,1 0 0,3-1 0,1 0-22,-1-2 0,0 0 1,-1 0-1,-1-1 13,2-5 0,0-1 0,-3 4 1,1 0-25,-2-3 1,1-1 0,4-3 0,0 1-138,-4 3 1,-1-1-1,-3-2 1,1-1 49,-1 0 1,0 0 0,-5 3 0,-1-1 64,0-1 1,0-1-1,35-27-186,-7 2 0,-6 7 346,-12-1 1,-5 17 83,-8 3 0,-8 10-93,-5 8 0,-4-2-21,-2 9 0,-6 0-48,-1 6 1,-7 8 1055,1 5 1,2 6-624,-1 6 1,-1-2-30,-6 9 0,8-7-316,5 7 0,-2-1-156,1 7 1,7-8 186,7-5 1,7-4-58,-1-2 1,12-2-113,7-4 0,12-5 44,6-8 0,12-8-577,1-5 0,8-6 44,-1-6 1,4-5 513,-46 12 0,0-2 1,2 1-1,-1-2-178,3 0 0,-1-2 0,-1-1 0,-1 0 225,3-5 0,0 1 0,-1-1 0,1 1 24,-4 0 0,1-1 0,4-2 0,-1-1-34,-6 1 1,-2-2-1,3-3 1,-1-1-2,-3-1 1,-2 0 0,-1 2-1,0 0 0,3-5 0,-2 0 0,-4 4 1,-2-2-140,-2-5 1,-1 0 0,-1 3 0,-1-1 12,1-1 0,-3-2 0,-5-2 0,-4-1-83,-1-2 1,-2-1-1,-3-7 1,-3-2 36,-2 0 0,-2 0 0,-3-4 0,-4-1-41,-2-2 1,-4 1 0,-4 5-1,-2 0 194,-1 4 0,-1 0 1,-1 5-1,-2 1-75,-19-37 1,-8 5-307,-5 14 1,-6 12 119,-6 13 1,4 6 1911,-4 6 0,-3 13-755,3 13 0,-6 4-416,5 2 0,-1 0-395,2 0 0,6 2-559,0 4 0,2-2 277,11 9 0,0-9 327,6 3 1,8-5-218,5-2 763,4 8 245,10-6-710,3 7 0,10-9-454,4 0 1,7 0 316,12 0 1,5-9 203,8-3 0,6-5-322,0-2 0,9-2 30,-2-5 1,-3-1-30,3-5 1,-9-3-53,2 3 1,-4-4-182,-2-2 1,0-2 103,0-4 0,-9 2 130,-3-9 1,-5 1-44,-2-7 0,-9 0-53,-3 0 0,-5-6-76,-2-1 0,-9-5 118,-3 6 0,-14-9-148,-5 2 1,-5-3 154,-2-3 1,-8 0-243,-5 0 1,3 9 286,-3 3 1,3 14 98,-3 6 0,-2 6 11,9 6 0,-7 0 223,7 14 1,2-4-26,10 16 0,-3 0-77,3 6 1,5 0 41,1 0 0,12 2-151,1 4 0,9-2 314,-3 9-316,5 0 1,4 4 2,5-5 0,3 3 43,9-9 1,2 7 8,5-7 1,-3 1-70,8-7 1,-5 0 13,5 0 1,-5-9 19,5-3 1,-8-7-29,3-7 0,1-1-404,-2-5 0,1-1 48,-7 7 0,-9-14-141,-4 2 0,3-10 239,-3 4 0,0-7 100,-6 7 0,-8-13 8,-5 6 1,-12-14 19,-7 8 0,-5-4-82,-8 4 1,3 9 10,-8 3 1,-1 5 416,-6 2 1,0 9-108,0 4 0,0 6 3,1 6 1,-8 4-117,1 9 0,-2 3 1,2 3 0,1 4 5,-7 9 0,8 2 11,-2 5 1,6-5-22,6 4 1,7-4-9,12-2 0,-2-2 702,9-4-535,0 4 1,14-13-408,5 8 192,4-7-376,2 3 589,0-8 366,0 0-497,0-8 0,0 3-137,0-7 0,0-1-269,0-6 0,-2 0 68,-5 0 0,1-6 41,-13 0 1,2 1 138,-14 12 1,-1-9-32,-6 8 0,0-8 12,0 8 0,-12 3-68,-1-3 0,-2 9 20,9-2 1,2 4 128,-9 2 1,9 2 444,-2 4 0,4-2-200,2 9 0,0-1-93,0 7 1,7 7-98,-1-1 0,9-6-2,-2-6 1,3 1-10,4 12 0,7-5-16,5 4 1,4 2 4,2-1 1,0-7-35,0-7 1,0 1 32,0 6 1,0 0-78,0 0-86,0 0 1,0-7 141,0 1-10,0-9 1,-5 5 142,-7-9 0,-9 0 223,-17 0 1,-2-2-204,-5-5 1,-3 3-252,-9-9 1,-2 1-437,-4-7 0,-11 0 95,-8 0 1,-7 0 126,7 0 0,-2 6-128,2 1 0,-9-1 289,-4-6 1,-2 2 92,15 5 0,0 3 309,6 9 1,-4 0-237,4 0 0,-2 0-49,15 0 1,2 0 232,10 0 0,-8 6 5,9 1 0,1 5 13,18-5 1,-3 5 336,9-5-466,-1 7 0,16-9 413,3 7-674,5 1 1,2 6 307,0 0-140,9 0 0,1 0 73,9 0 0,-2-7-54,-4 1 1,4-7-74,-5 7 108,-3-9 114,7 5 293,-13-9 24,5 0 0,-16 0-239,-5 0 0,-6 0-146,-6 0 1,-5 0-507,-8 0 1,-8-7 243,-5 1 1,-3-2 7,-3 1 1,-13 3 148,1-9 0,-16 3-297,9-3 1,-10 3 231,4 3 0,-3 5-38,3-4 0,2 4-10,-8 2 0,1-6 84,-1-1 0,-11-5-116,4 5 1,9 1 179,3 6 0,18-6 113,-5-1 0,3 1-62,4 6 0,0 0 270,6 0 0,8 2-152,5 4 1,4-1 99,2 7 1,2 7 42,5 7 1,3 5-134,9-6 1,0 9 401,0-2 0,0 4-353,0 2 0,9-1 13,3 1 1,-1-6-167,2 0 1,-3-7-102,3 7 0,4-16-347,-4 3-748,3-4 825,3-4-1003,0-3-2344,0-8 2271,0 0 0,9-6-418,3-1 0,14-5 1770,5 5 0,14-16 0,3 2 0</inkml:trace>
  <inkml:trace contextRef="#ctx0" brushRef="#br0" timeOffset="1993">2713 3225 8435,'-11'12'-1182,"5"1"0,2-9 1182,-3 3 0,5-5 0,-6-2-18,-1 0 1,5 0 141,-9 0 0,7 6 67,-7 0 1,7 1-85,-6-7 0,5 6-54,-5 0 0,5 1 0,-5-7 0,5 0 427,-5 0 0,5 6 28,-5 0 0,5 1 1605,-5-7-671,7 0-149,-3 0-603,8 0-311,0 0 0,8-2-76,5-5 1,12-12 55,7-12 1,4-5-216,2-2 0,2-8-3,4-5 1,-2-4-180,9-2 0,1-8-644,12-5 0,-3-3 605,-26 35 1,-1 0 0,23-38-191,6 0 0,-1 0 157,-28 38 0,1 0 1,22-29 11,-13 4 1,-4 12 61,-2 7 0,-8 6 1083,-5 6-373,-12-4 100,4 15 85,-15 2 492,6 11-573,-8 8-582,0 0 1,0 8 128,0 5 1,-6 6-56,-1 6 0,-5-1-177,5 7 0,-1 1 121,2 6 1,2 0-62,-9 0 0,9-1 76,-3 1 1,-1 2 197,2 5 1,-7-5-120,7 4 1,-3 2-50,3-1 1,2 5 47,-9-6 1,9 9-99,-3-2 0,3-3-266,-2 3 0,4-9 113,-4 2 0,3-2-177,3 3 1,0-12 54,0 5 1,0-10-163,0 3 0,0-14-281,0 2 1,7-4-53,-1 4 283,0-9-147,-6-1-1447,0-9 978,9 0 1,-7-2-199,4-5 0,-2-3 204,3-9 0,-5 0-395,4 0 1,-4 0-115,-2 0 0,-6 0 664,0 0 0,-9 0 274,2 0 1,-4 0 53,-2 0 405,-8 0 0,-2 0 0,-9 0 0</inkml:trace>
  <inkml:trace contextRef="#ctx0" brushRef="#br0" timeOffset="2245">2978 2978 8391,'-10'0'-420,"-7"0"1097,6 0 1,-1-6 358,-1 0 212,9-9-287,-5 4-662,9-8 0,0 0 20,0 0 1,2 3 326,5 3 1,3-2-75,9 9 1,2-9-76,5 2 1,1 5-305,5 2 0,3 4 106,-3 2 0,4 0-34,2 0 1,0 0 0,0 0 0,-7 0-159,1 0 1,-7 6-215,7 0 1,-9 7-1878,2-7 0,-4 3 511,-2-3 0,0-2-215,0 9 0,0-9 1688,0 2 0,9 5 0,1-1 0</inkml:trace>
  <inkml:trace contextRef="#ctx0" brushRef="#br0" timeOffset="2636">3794 2789 8433,'0'-11'1582,"0"3"-650,0 8-237,0 0-96,0 8 1,0 9-133,0 8 1,0 7-164,0-7 0,6 11 24,0 2 1,1 0 274,-7 6 1,0-4-68,0-2 0,0 0-62,0 0 0,0-2-218,0-5 0,0-3 34,0-9 0,0-7-319,0 1 227,0-9 105,8 5 1,3-20-117,8-8 1,2-10-823,4-16 1,5-3 418,7-9 1,-5 2 136,0 5 0,-9-3-340,2 9 0,-4 2 150,-2 10 0,-6 5-69,-1 8 84,-7 8 202,3-6-629,-8 15-389,9 2 1,-7 11-441,4 8 691,-4 0 1,0 0 17,5-1 0,-3 1-1309,8 0 2110,1 0 0,6 0 0,0 0 0</inkml:trace>
  <inkml:trace contextRef="#ctx0" brushRef="#br0" timeOffset="3182">4723 2959 8281,'19'-10'0,"0"-7"0,0 4 0,-6-4-206,-1-2 5,-7 0 0,1 3 466,-12 3 1,1-4 416,-7 4 0,-1 5-122,-6 2 0,0-3 221,0 3-494,0 0 0,0 6 11,0 0 1,0 6 121,0 0 0,2 9-134,5-2 1,-5 6-33,4 6 1,3-2 193,-3 9 0,7-7-118,-7 7 0,9-7-89,-2 7 0,3-9 14,3 2 0,0-4 31,0-2 1,0 0-81,0 0 0,7-6-307,-1-1 1,9-8 33,-2 3 0,3-5-97,3-2 1,9-2 47,3-5 0,5-5-200,2-13 1,0-5-398,0-8 0,2-6 329,4 0 1,-4-9 119,5 2 1,-5-3 35,-2-3 0,-1 4-235,1-4 1,-2 4 120,-4-10 0,2 10 344,-9 3 1,0 8 484,-6-3 1,-6 8-356,-1 5 1,-7 5-153,1 8 206,-4 8 1783,-2-6-1278,-8 15 0,-3 2 191,-8 13 0,0 4-354,0 2 1,0 2-58,0 4 0,0 4-136,0 9 1,-2 0-1,-4 0 0,4 6-80,-4 1 0,1 7 15,-1-1 1,4 2-72,-4-3 0,4 5-4,2-4 1,2-5-1119,4-2 1,-2-6-102,9-6 0,0 2-633,6-9 1,8-2-254,5-10 1,4 1 963,2-7 0,2-1 87,4-6 0,-2 0 324,9 0 0,-7-8 15,7-5 520,-9 5 0,13-18 0,-7 5 0</inkml:trace>
  <inkml:trace contextRef="#ctx0" brushRef="#br0" timeOffset="3465">5368 2864 8272,'13'-16'-1930,"-1"3"1707,1-4 0,-3 13 223,-3-9 1616,-5 9-646,-11-4 1,5 16-243,-8 5 1,5 4-91,-5 2 1,1 2-293,-2 4 1,-3 2-78,3 5 1,5 4 328,1-5 0,-1 3-122,1-2 1,1 1-208,6-7 1,0-1 49,0-6 0,9-2 22,3-5 1,5-1-128,2-5 0,0-4-16,0 5 1,2-7-53,4-7 0,5-5 82,8-14 1,0-3-674,0-9 0,0-6 254,-1 0 0,-1-1 167,-4 7 0,-5 2-345,-8 5 1,0 3-1261,0 10 1,-6-1-493,0 0 1119,-9 8 0,4 1-207,-8 3 559,0 5 0,0-4-243,0 12 893,0-4 0,0 15 0,0-6 0</inkml:trace>
  <inkml:trace contextRef="#ctx0" brushRef="#br0" timeOffset="3671">6013 2789 8220,'0'12'827,"0"1"0,-2 0-206,-5 6 1,3-1 267,-8 1 0,1 9-350,-2 3 0,-3 5-263,3 2 1,-2 0-13,2 0 0,-1-2 0,7-4 1,1-5-302,6-8-3279,0-9 2440,0-1 0,9-13-18,3-9 0,5-2 894,2-16 0,8-9 0,3-9 0</inkml:trace>
  <inkml:trace contextRef="#ctx0" brushRef="#br0" timeOffset="3810">6089 2751 8220,'19'-36'-733,"0"4"0,-9 5 739,-3 8 1,-5 6 1560,-2 1 79,0 7-619,0-11-1005,0 13 161,0-5 345,0 8-622,8 8 0,-4 1-1054,9 3 1,-7 3 500,7-8 1,-7 5 646,7-5 0,-1 7 0,7-3 0</inkml:trace>
  <inkml:trace contextRef="#ctx0" brushRef="#br0" timeOffset="4124">6259 2694 7634,'11'8'-807,"6"-6"0,-15 9 734,4-5 0,-2-2 428,3 9 1083,-5-9-294,6 13-28,-8-6-650,9 8 0,-7 0 149,4 0 0,-4 0 199,-2-1 1,-6 1-303,0 0 0,-7 7-199,7-1 1,-9 7 17,2-7 0,3 7 385,-3-7 0,9 0-322,-2-6 0,3-6-375,3-1 0,0-5-279,0 5 315,0-7 0,5 1-355,7-12 1,3-7 200,17-12 0,-1-5-2,7-8 0,0 0-55,0 0 0,0 7-507,0-1 1,0 9 416,0-2 0,-7 10 113,1 2 268,-9 9 1,5-4-98,-9 8 0,-9 8-135,-4 5 1,-3 6 115,-3 6 0,-3-2 269,-3 9 1,-4-7-12,-9 7 1,2-7-928,4 6 0,-2-7-358,9 1 1,0-4-709,6-2 1,2-8-462,4-5 2177,5-4 0,16-2 0,3 0 0</inkml:trace>
  <inkml:trace contextRef="#ctx0" brushRef="#br0" timeOffset="4420">7056 2846 8210,'0'-11'-8,"-2"3"8,-4 8 0,1 6 1989,-7 0-803,-1 17 0,0-8-329,1 17 1,5-1-160,-5 7 1,8 0-219,-3 0 1,7 0-18,7 0 0,-3-2-59,8-5 1,7-3-90,7-9 1,7-2-52,-1-5 0,4-3-73,2-9 0,2-9-236,4-3 1,-4-14-64,4-5 0,1-7-192,-7-6 0,2 4 48,-15-5 1,0 5 123,-6 2 1,-8 0-532,-5 0 1,-4 9 240,-2 4 0,-8 4 124,-5 2 1,-6 8-225,-6 5 0,2 4-895,-9 2 1,7 0 723,-7 0 0,3 8 299,-3 5 0,-2 4 390,9 2 0,-9 0 0,5-1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7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740 95 7972,'0'-19'0,"-2"2"1050,-4 4-608,4-3 0,-15 7-12,4-4 0,-3 5-141,-3 8 0,-3 0-71,-3 0 0,-2 0 24,-5 0 1,-4 0-20,5 0 1,1 0 34,-1 0 0,5 6-120,-5 1 0,8 5 22,-3-5 0,5 5-169,2-5 1,7 7 41,-1-1 0,9-2-273,-3 1 233,5 1 0,2 6-92,0 0 0,2 0 16,5 0 1,3 0 47,9 0 1,7 0-4,-1 0 0,0 0 26,-6 0 1,6-1 8,1 1 0,-3 7 35,-11-1 1,3 0 7,-8-6 0,-1 0-31,-6 0 0,0 0 2,0 0 0,-2 0 406,-5 0 0,-3-6-130,-9-1 0,-8-1-127,-5 2 1,-4-5-223,-2-8 0,-2 0-265,-4 0 1,4-2-77,-4-4 0,6-5-365,6-8 1,5 0 466,8 0 0,2 0-226,4 0-890,5 0 1,12 2 1416,9 5 0,8-14 0,17 5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5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1120 171 8217,'2'-19'-378,"4"0"368,-4 8 1,7-5 372,-9 3 1,0 2 164,0-1 32,0 8 0,0-7 341,0 5-373,0 4-219,0-7 0,0 11 418,0 5 1,0 3-214,0 9 1,0 2-44,0 4 0,0 5 57,0 8 0,-3 6-191,-3 0 0,2 3-48,-9-3 0,1-4-25,-7 4 0,0-4-191,0-2 1,6-2-132,0-4 0,7-1-509,-7-12 179,9 5-495,-4-14-2066,8 1 2144,0-3 1,8-19-678,5-7 0,6-1 192,6-7 1290,-4-3 0,15 8 0,-6-7 0</inkml:trace>
  <inkml:trace contextRef="#ctx0" brushRef="#br0" timeOffset="619">1689 209 7060,'10'-9'792,"-1"7"399,-9-6-147,0-1-267,0 7-432,0-6 0,-3 8-97,-3 0 1,2 2 75,-9 4 0,7 5 2,-7 8 0,1 0 108,-7 0 1,2 6 166,4 0 1,-4 7-117,5-7 0,-5 9-14,-2-2 0,6 3-133,1 3 0,7-6-158,-1 0 1,4-9 67,2 2 1,0-4-229,0-2 0,8-2-31,5-4 1,10-5-62,2-8 1,7 0-186,-7 0 0,9-2 185,-2-4 1,10-5 47,2-8 0,0-6-18,-6 0 0,4-9-161,-4 2 0,5-4-93,-12-2 1,3 7-358,-3-1 1,-3 9 396,-9-2 0,-2-3 64,-5 3 349,-3 0 0,-9 6-64,0 0-201,-9 0 0,-8 2 33,-8 4 1,-2 3 266,1 4 0,-3 3 89,-9-3 0,2 10-128,5 3 0,-3 5-381,9-5 0,-7 7-557,7-1 0,-1 2-255,7-3 1,3 5-69,3-4 423,5 4 1,8 2 200,0 0 1,2-7-324,4 1 0,0-9 20,13 3 787,-4-5 0,21-2 0,-7 0 0</inkml:trace>
  <inkml:trace contextRef="#ctx0" brushRef="#br0" timeOffset="911">2561 114 8216,'11'-8'1134,"-3"6"127,-8-7 49,0 9-631,0 0 0,0 9-298,0 3 0,-6 5-134,-1 2 1,1 0 344,6 0 1,-6 8-80,-1 5 1,-7 4-30,1 2 1,2 0-146,-1 0 1,-1-5-180,-6 5 1,0-6 86,0 6 0,0-2-482,0-11 0,7 0 34,-1-6 0,9 0-484,-2 0-737,3-8-82,3-3 1,3-10-56,3-4 1,4-5 761,9-8 0,7-8-836,-1-5 1633,0-4 0,3-2 0,1 0 0</inkml:trace>
  <inkml:trace contextRef="#ctx0" brushRef="#br0" timeOffset="1111">2504 152 8199,'-19'-17'-76,"0"4"1,0-1 1051,0 7 1,0-1-374,0 2 0,7 4-207,-1-5 0,7 5 990,-7 2 1117,9-8-1683,-5 6-574,9-7 1,9 9 61,4 0 0,12 6-31,6 1 1,1-1-240,6-6 1,-2 0 67,14 0 1,-5-2 100,5-4 0,1 1-467,6-7 1,0 6-725,-1-7 1,1 2-1166,0-1 0,-6 3 317,-1 9 1832,-7 0 0,3 0 0,-8 0 0</inkml:trace>
  <inkml:trace contextRef="#ctx0" brushRef="#br0" timeOffset="2104">513 1233 7822,'19'0'-134,"-9"-8"1,1 6 356,-5-5 128,-4-3 218,15-1-378,-6-8 1,1 2 542,1 5-152,-9-5 314,4 6-146,-8-8-470,0 0 1,0 7 17,0-1 1,-8 9-1,-5-2 1,-3 3-244,-3 3 1,0 0 57,0 0 0,-7 3-130,1 3 1,-9 4 87,3 9 0,1 0-43,-1 0 1,-1 7 91,-6-1 0,0 6 126,0-5 1,0 5-94,0-5 1,9 5 125,4-5 0,3 5-84,4-6 0,1 3-25,4-3 1,5 3 25,8 3 0,0-3 43,0-9 1,2-1-257,4 1 0,5 0 4,8 0 1,8-8-250,5-5 0,3-4-136,3-2 1,9-2-243,3-4 0,5-5-801,2-8 0,6-8 666,0-5 1,7 3-474,-7-3 0,-2 9 79,-10-2 1032,-5-5 1,1 9 0,1-6 0</inkml:trace>
  <inkml:trace contextRef="#ctx0" brushRef="#br0" timeOffset="2333">1139 1100 10077,'-11'-10'1817,"0"3"-1485,5 14 0,4 3 62,-4 9 0,-3 2-149,3 5 0,-9 3-25,3 9 0,1 0-76,-2 0 1,1 2-152,-7 4 1,0-4-700,0 5 1,6-5 461,1-2 1,7-9-487,-1-4 0,6-4 339,6-2 0,7-8 391,12-5 0,-4-4 0,7-2 0</inkml:trace>
  <inkml:trace contextRef="#ctx0" brushRef="#br0" timeOffset="2679">1499 1328 8182,'-19'17'687,"0"-5"0,6 3-160,1-9 0,5 9 57,-5-2 1,8 4-111,-3 2 1,5 2-32,2 4 0,0-10-198,0 4 0,0-4 0,0 4 0,9-3-115,3-3 0,-1-5-29,1-8 0,1 0-21,6 0 0,0-2 140,0-4 1,2-7-347,4-12 1,-4 2 98,5-9 1,-12 7-305,-1-7 1,-2 7 177,1-7 0,3 9 120,-9-2 0,1 4-144,-7 2 1,0 6 2,0 1 0,0 5 96,0-5 1,-9 8-7,-3-3 0,1 5-320,-2 2 1,1 9 119,-7 3 0,0 5-353,0 2 1,6 0 225,1 0 0,5 0 140,-5 0 1,7 0-734,-1 0 1004,4 0 0,10 8 0,3 3 0</inkml:trace>
  <inkml:trace contextRef="#ctx0" brushRef="#br0" timeOffset="2965">1916 1366 8182,'-2'17'176,"-4"-5"1,2 3 889,-9-9-199,9 9 1,-11-4-356,9 8 0,-1 0 94,7 0 1,0 0-147,0 0 1,0-7-126,0 1 0,7-1-91,-1 7 1,9-6 28,-3 0 1,-1-9-72,2 2 1,-1-4-86,7-2 0,0 0 158,0 0 1,0-14-31,0-5 0,0-7-351,0 1 0,0-2 106,0-5 1,-2 3-1078,-5 3 0,5 5 61,-4-4 0,-3 4-781,3 2 1,-7 2 834,7 4 0,-7 5 962,7 8 0,0-8 0,6-3 0</inkml:trace>
  <inkml:trace contextRef="#ctx0" brushRef="#br0" timeOffset="3458">2523 1271 9751,'-13'0'891,"1"0"0,6 0-692,-7 0 1,7 2-92,-7 4 1,7-1 216,-7 7 0,7 1-80,-7 6 0,2-6 126,-1-1 0,-3 1-54,9 6 1,-7 0 61,7 0 0,-7 0-135,7 0 1,-1-7-162,7 1 1,0-7 90,0 7-166,0-9 0,3 11-105,3-9 0,4 1 98,9-7 1,0 0 126,0 0 0,7 0-44,-1 0 1,7-3-395,-7-3 1,6 2 122,-5-9 0,7 1-171,-1-7 1,4-7-7,2 1 0,0-9-51,0 3 0,-7-5 70,1-2 1,-3 0 136,3 0 1,2 6 55,-9 1 0,0-1-84,-6-6 1,-6 7 378,0-1 1,-9 9 624,2-2 636,-4 4-952,-2 10 0,-2 3 260,-4 8 1,-5 2 171,-8 4 0,7 5-349,-1 8 0,0 6-8,-6 0 1,0 9-178,0-3 0,0 7 522,0 7 1,1 1-124,-1 5 1,6 3 96,0-3 1,3 4-638,-3 2 1,5-9-473,8-4 0,0-6 66,0-6 0,2-5-241,4-8 1,5-2-1915,8-4 0,0-5 1111,0-8 1,-1-6 1240,1 0 0,9-18 0,1 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134 247 8173,'0'-12'-409,"0"-1"1,0 7 541,0-7 100,0 0 0,2-6 73,4 0 0,-4 0-104,4 0 0,-1 7 136,1-1 1,-4 7 117,4-7 365,-3 9-299,-3-4-418,0 8 1,0 4 236,0 8 0,6 9 155,0 17 1,1 11-191,-7 8 1,0 2-63,0 10 0,0 3-30,0 10 0,0-4 45,0 4 1,-9 5-205,-4 1 0,-3 5 193,-3 2 0,0-2-146,0-5 0,0 3 21,0-9 0,6 0-190,0-6 1,7-15 14,-7-4 1,9-15 83,-2-4 1,4-9-1373,2-10 1004,0-8 0,2-5-414,4-12 0,5-17-203,8-21 0,6-13-292,0-19 1,7-9 726,-7-3 0,5 8 518,-11-2 0,8 8 0,-14-8 0,-1 4 0</inkml:trace>
  <inkml:trace contextRef="#ctx0" brushRef="#br0" timeOffset="1577">323 171 8310,'-10'-12'259,"3"-1"1,-1 7 10,2-7 1,-1 7 272,7-7 0,-2 9-102,-4-2 0,4 1 95,-5-1-96,5 4-204,2-6 1,2 10 251,5 4 1,-3-2-162,9 9 1,-7-1-117,7 7 0,-1-6 60,7 0 0,0-1-62,0 7 0,6-6 33,1 0 1,7-7-4,-1 7 1,10-9-72,2 2 0,9-4-7,-2-2 0,4 0-72,1 0 0,3-2 88,5-4 0,-5 4 12,4-5 0,-4 5 7,-2 2 0,6 0-194,0 0 1,9 0 51,-3 0 0,-1 0-131,1 0 1,1 0-74,6 0 0,2 0 247,4 0 0,-4-6-17,4 0 1,11-7 16,2 7 1,4-7-35,-4 7 0,-1-9 5,1 2 0,-44 8 1,-1 0-168,1-2 0,0 1 0,2 1 0,1 0 151,-3-1 0,-1-1 0,5-2 1,0 1-56,-1 1 0,-1 1 0,0 1 0,0 0 24,0-2 0,1 1 1,-3 4-1,-1 0-5,4-1 1,0 0 0,-4-2 0,1 1-1,3 1 1,-1 0-1,46-3-9,-48 5 1,0 2-1,46-1-73,-3 0 0,-1 0 111,-4 0 0,8 0-65,-9 0 0,9 0 41,-9 0 0,-3-3-6,-3-3 0,2 4-67,-2-4 0,-6 4-173,-6 2 1,-3 0 161,3 0 1,1 0-95,-7 0 0,-3 0 114,-11 0 1,-1 6-16,-5 0 0,-6 1-102,0-7 0,-2 0 309,-11 0 0,0 0-175,-6 0 1,-6 6 633,0 0-618,-9 1 1,11-5 292,-9 4-248,0-4 391,-6 7-121,0-9 977,0 0-1204,-8 0-535,6 0 415,-7 0-130,9 0 103,0 0 28,-8 0-6,6 0 40,-7 0 33,9 0 1,-2 0-55,-4 0 0,4 2-3,-5 4 1,3-2 28,-2 9 1,4-7-2,-4 7 0,1-3 17,-1 3 0,4 4-25,-4-5 0,1 12 10,-1 1 0,4 7-18,-4-7 0,3 9 0,3-3 0,0 5 62,0 2 1,0 0 5,0 0 0,0 2 45,0 4 0,0-4-88,0 4 1,0 5 81,0 1 1,0 5-68,0 2 1,0 0-47,0 0 0,0 6 107,0 0 1,0 3 2,0-3 0,0-8-53,0 8 1,0-12 0,0 12 1,0-15-49,0 9 0,0-11 40,0 5 1,0-9-94,0 2 0,0-10 99,0-2 1,0-7-91,0 7 1,0-9 84,0 2 0,-6-4-13,0-2 0,0-6-5,6-1 1,0-5 7,0 5 1,-3-7 110,-3 1 20,4-4 309,-6-2-207,8 0-298,0 0 196,-9 0-187,7 0 0,-9 0 143,5 0-4,4 0 61,-15-8 1,13 6-116,-9-5 0,7 3-105,-7-2 1,7 4 146,-7-5-137,1 5 0,-7 0 93,0-4 1,0 4 0,0-5 0,-2 5-55,-4 2 0,1-6-18,-7 0 1,1-1-5,-1 7 1,-12-6 35,6 0 0,-6-1 2,5 7 0,-8-2 5,-4-4 1,-3 4 116,2-5 1,-4 5-111,5 2 0,-11-6 55,-2 0 1,-3-1-60,3 7 0,-4 0 6,-9 0 1,6 0-28,1 0 0,-1 7-162,-6-1 1,-6 7 126,0-7 0,0 7 64,6-7 1,-6 7-11,-1-7 1,1 7-16,6-7 1,0 0 147,1-6 1,-1 0-78,0 0 1,0 0 19,0 0 0,0 0-94,0 0 1,1 0 50,-1 0 0,6 0-49,1 0 0,7-2-9,-1-4 1,-2 4-2,2-5 1,-7-1 40,7 2 1,0-3 17,6 3 0,-6 4-53,-1-5 1,-5-1 3,6 2 0,-1-3-32,7 3 1,1 2-8,-1-9 1,0 7-40,0-7 0,0 7 81,0-7 0,-2 3-6,-4-3 1,4-4-7,-4 4 0,4 3 215,2-3 0,0 9-41,0-2 0,0 4-96,0 2 0,7 0 16,-1 0 0,0 0 6,-6 0 1,1 0-8,-1 0 0,0 0 9,0 0 1,6 2 33,1 4 0,8-4-114,-3 4 0,7-3 302,7-3 0,-3 0 47,9 0-75,-1 0-267,8 0 1,5 0 8,0 0-652,9 0 491,-4 0 1,10 0-1152,4 0 0,-2-7 69,9 1 0,6 0-256,6 6 1,9 0 41,-3 0 1,7 0 1432,7 0 0,3 0 0,9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0 626 8282,'0'-19'1129,"0"0"0,9 3-721,3 3 1,-3 2 44,-3 5 1,4 4 214,3-4-239,4-5 0,2 3-289,0-5 0,6-4 96,0 5 0,9-12 29,-2-1 0,-1-9-30,7 3 1,-4-7-341,10-6 0,-6 3 3,-6-3 0,4 6-70,-5 7 1,-3-3-62,-3 9-3,-4-1-32,-2 7 281,-8 9 149,-3 1-190,-8 9 802,0 0-467,0 9 0,0 1 46,0 9 1,0 0-128,0 0 1,0 2-26,0 5 0,0-5 29,0 4 0,-6 5-46,-1 1 1,-1 5 64,2 2 0,3 0-58,-3 0 1,-2-2-218,1-5 0,1 3-71,6-9 1,0 7-107,0-7 0,0 0 49,0-6 0,0 0-187,0 0 0,0-6 56,0 0 210,0-9 0,2 6-2418,5-3 1748,-5-5 0,12-2-230,-7-13 0,7-4 163,-1-2 0,-4 0-42,-3 0 1,2 0 313,-1 0 1,-1 0 539,-6 1 0,0-1 0,-8-9 0,-3-1 0</inkml:trace>
  <inkml:trace contextRef="#ctx0" brushRef="#br0" timeOffset="205">360 361 8090,'-10'8'17,"-7"-6"0,13 7 814,-9-9 413,9 0-366,-4 0 18,8 0 189,0 0-864,0 8 1,8-6 29,5 5 1,3-5-358,3-2 0,7 0 136,-1 0 1,7 0-734,-7 0 1,7-7 383,-7 1 1,9 0-908,-3 6 0,-1 0 324,1 0 1,-5 0 901,5 0 0,1 0 0,6 0 0</inkml:trace>
  <inkml:trace contextRef="#ctx0" brushRef="#br0" timeOffset="460">986 361 8090,'0'10'1053,"0"7"-417,0-6 1,-6 8-202,0 0 1,-1 0 144,7 0 1,-6 0-181,0 0 1,-3 0 42,3-1 0,4 8-83,-4-1 1,3 0 164,3-6-348,0 0 1,0-6-88,0 0 26,0-9 1,3-4 118,3-13 1,4-12-643,9-7 1,2-6 255,5-6 1,-5 4 89,4-4 1,-4 6-241,-2 6 1,0 5-2363,0 8 1716,0 0 1,0 2-200,0 4 0,-6 5 1146,-1 8 0,1 8 0,6 3 0</inkml:trace>
  <inkml:trace contextRef="#ctx0" brushRef="#br0" timeOffset="922">1688 361 8090,'-17'-2'694,"5"-5"1,-5 5-76,4-4 0,-4 4-185,-2 2 0,0 0-169,0 0 0,7 0-30,-1 0 1,0 2 160,-6 4 0,7-1-60,-1 7 0,1 3-83,-7 10 0,6-4-19,0 5 0,9-3 29,-2 2 1,-3-4-196,3 4 1,0-4 111,6-2 0,2-6 32,4 0-74,5-9 1,8 4-206,0-8 0,6-2-108,0-4 1,9-13-122,-3-13 1,3-3-44,-2-3 1,4-7-205,-5 1 0,-3-6 182,-3 5 1,-4 1 85,-2 6 1,0 0 121,0 0 0,-2 9-68,-5 3 0,-3 5 498,-9 2 233,8 0 470,-6 9-762,7 1 0,-11 9 91,-5 0 0,3 9-119,-8 4 1,5 3 1,-5 3 1,1 7 73,-2-1 1,-4 9 12,5-3 0,-5 11-65,-2 3 1,2 1-535,5-2 1,-3-10-234,8 4 0,-5-6-777,5-1-11,1 5 1,15-17 227,3 0 1,5-9 143,2-10 969,8 0 0,-5-16 0,5-6 0</inkml:trace>
  <inkml:trace contextRef="#ctx0" brushRef="#br0" timeOffset="1163">2086 323 8090,'0'19'0,"-6"0"567,0 0 0,-3 0-107,3 0 0,2 2-185,-9 4 0,9-4 113,-2 4 0,4 3 220,2-3 0,0 0-15,0-6-358,8-8 1,2-3-142,9-8 0,-6 0 84,0 0 1,-1-8-171,7-5 0,2-12-144,5-7 1,-5-3-258,4-3 1,-10 0 175,-3 0 1,1 2-118,6 4 0,-6 5-520,-1 8 0,-5 6-122,5 1-965,-7 7 799,11-3 1142,-5 8 0,8 0 0,0 0 0</inkml:trace>
  <inkml:trace contextRef="#ctx0" brushRef="#br0" timeOffset="1386">2655 209 8090,'7'19'1,"-1"0"0,0 0 134,-6 0 0,0 0 710,0 0 0,0 2-295,0 4 1,-6 3 25,0 3 1,-3 3-192,3-9 0,2 3-150,-9-3 1,9-4-38,-2 4 1,3-10-594,3-2 46,0-9 0,0 2-265,0-12 0,9-7-683,4-12 0,3-5 608,3-7 0,0-1 260,0 0 1,0-7-360,0 1 788,-8 0 0,6 6 0,-7 0 0</inkml:trace>
  <inkml:trace contextRef="#ctx0" brushRef="#br0" timeOffset="1684">2807 152 8090,'13'-8'0,"-1"-5"-1157,-7 5 794,3-9 1,-6 15 1019,5-5-5,-5 5-347,6 2-142,-8 0 1,0 2 53,0 5 0,0-3 37,0 9 1,0-1-14,0 7 1,0-6 62,0-1 0,0 3 245,0 11 1,0-5 46,0 4 0,0 2-179,0-1 0,0 5-152,0-6 0,-6 1-29,-1-7 0,1 0 517,6 0-572,0 0 1,2-7-272,5 1 0,-3-9 127,8 2 1,1-3-129,6-3 1,0-9-283,0-4 1,0-3 219,0-3 0,6 0 5,0 0 0,7 6 31,-7 0 0,1 9 106,-7-2 1,0 4 4,0 2 0,-7 2 166,1 4 0,-9 5-142,2 8 0,-4 0 104,-2 0 0,0 2-798,0 4 0,0-4 319,0 4 0,0-4-1354,0-2 937,0 0 774,0-8 0,0 6 0,0-7 0</inkml:trace>
  <inkml:trace contextRef="#ctx0" brushRef="#br0" timeOffset="1990">3433 399 8090,'0'-11'1222,"0"3"1,-2 1-921,-4 1 0,4 2 332,-5 10-399,5 5 1,-4 10 313,-1 4 1,1-4-36,6 5 1,0 3-68,0 3 1,0-5-156,0-2 1,9-4-43,3-2 1,-1-2-53,1-4 0,3-5 37,10-8 0,-4 0-107,5 0 1,1-10 66,-2-9 1,7-9-373,-7-10 1,1 1-8,-7-1 0,-3 2-114,-3 4 1,-4-2 106,-9 9 0,0 0-130,0 6 0,-9 0-688,-4 0 1,-5 8 422,-8 5 0,3 6-545,-9 6 0,3 5 519,-3 8 1,5 6 611,8 1 0,-8 7 0,-3-3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4135 8020,'0'10'605,"0"-1"66,0-9 273,0 0 1,0-9-644,0-3 1,0-5 154,0-2 0,0 0-100,0 0 1,0 0 107,0 0 0,0-6 6,0 0 1,0-3-5,0 3 1,0-5-162,0-8 1,2-2-48,5-4 0,-3-4-103,9-9 1,-3-9 86,3-3 1,4-11-438,-5-2 0,3-7 360,-2 7 1,4-11-223,-5-2 1,-1-2 7,-5 44 1,0-1 0,0 1-1,-1 1-34,1-2 0,1 0 0,1 1 0,0 1 58,-1 1 1,-1 1 0,5-47-68,-5 46 1,0 0 0,1-45-81,5 1 0,-5 2 107,5 4 0,-5 7 127,5 13 0,-5-3-157,5 9 0,-6 0 131,7 6 0,-7-7-41,7 1 0,-7 0 12,7 6 0,-7-6-45,7 0 1,-9 2 1,3 10 1,-3-2-75,2 9 1,-4-6 89,5 5 0,1 1-15,-2 6 0,1 2 402,-7 5 609,0 3-305,0 9-295,0 9-298,0 1 48,0 9-618,0 0 1,0-8 431,0-5 0,0 3-55,0-3 0,0 7 127,0-7 0,0 7 157,0-7 293,0 9-201,0-5-181,0 9-4158,0 0 3302,8 0-160,-6 0 0,7 3-190,-9 3-360,8-4 765,-6 15 721,15-7 0,-15 1 0,6-3 0</inkml:trace>
  <inkml:trace contextRef="#ctx0" brushRef="#br0" timeOffset="539">209 512 8363,'-29'11'-124,"-5"4"-52,9-9 0,-1 7 14,7-7 1,0 9-7,0-3 1,7-3 3947,-1-3-1696,9 5-1046,-5-9-708,9 6 0,3-8 99,3 0 1,4-2-157,9-4 0,2-7-1,5-12 1,3-5-257,9-8 0,0-2 112,0-4 1,0 2-240,0-9 0,0 7 99,0-7 0,0 9-92,0-2 1,-9 10 92,-4 3 0,1 8 106,-7-3 1,2 11 98,-15 3 295,9 8-312,-13-5 54,6 9-73,-8 0 1,3 0 104,3 0-130,-4 0 189,6 0-173,1 0 1,-7 2-35,4 5 0,-2-3-6,3 8 0,-5 1 464,4 6 0,-4 8-164,-2 5 0,7-2 120,-1 1 1,0 3-117,-6 10 0,7-4-140,-1 4 1,7-3 143,-7-4-490,9 1 1,-7-2 0,7-4 336,-3-7-229,1 5 1,6-9-37,0 4 0,-6-10-238,-1-3 0,-5-7-1178,5 1 762,-7-4-1786,3-2 1302,-8-8-1403,0-3 0,0-8 536,0 0 2006,-8 9 0,-3-7 0,-8 6 0</inkml:trace>
  <inkml:trace contextRef="#ctx0" brushRef="#br0" timeOffset="1345">873 2181 8257,'-13'0'16,"1"2"1,-3 3 68,-2 1 1,4 0 108,1-6 0,5 0 1395,-5 0-257,8 0 16,-5 0-633,9 0-486,0 0 59,9-8 0,7 4-20,10-9 0,5 0-122,-5-6 0,7-2 106,-1-4 0,-3 2-215,3-9 1,0 9 12,6-2 0,-7-3-137,1 3 1,-9 0 116,2 6 1,-6 6-24,-6 1 86,4 7 1,-15-5 54,4 3 87,-4 5 0,-2-4-154,0 12 1,0-1 482,0 7 0,0-5-132,0 5 0,0 1-11,0 6 0,0 6-71,0 0 0,0 1-47,0-7 0,-6 6 26,0 0 0,-3 9-61,3-2 1,-3-3-1,-3 3 0,-3-7-16,9 7 1,-7-9-64,7 2 0,-7 2-176,7-1 0,0-7-364,6-7 1,0-5 355,0 5 274,0-7-3327,0 3 2245,0-8 1,0-2-998,0-4 1,2 1-25,4-7-19,4-1 0,7 0 1843,-4 1 0,4 8 0,-7-5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76 7953,'-19'0'0,"0"0"-856,0 0 844,0 0 170,0 0 1,0 0 298,0 0-19,0 0 61,0 0 0,2-2 356,5-4 30,-5 4-163,15-15-142,-15 7 0,15-3 456,-5 0-96,5 9-234,2-4 12,0 8-51,0 0-402,9 8 1,1 3-152,9 8 0,0 2 122,0 4 0,6-4-162,1 4 1,1-2-3,-2 3 1,-1-3-16,7 9 1,-6-9 34,7 2 1,-2 2-194,1-1 1,-1 5 13,-5-5 0,-4 7 119,4-1 0,-4-3-31,-2 3 0,-8 0 48,-5 6 0,-4 0-2,-2-1 1,0-5 68,0 0 0,-2-3 162,-4 3 0,-5 2-112,-8-9 1,-2 0 136,-4-6 0,-2 0 21,-5 0 1,-4 0-102,5 0 0,-5 0-41,-2 0 1,0-7 23,0 1 1,0-2-92,0 1 1,7 5 6,-1-4 0,9-3-143,-3 3 1,-1 0 131,2 6 0,2 0-172,10 0 1,2-7-229,5 1 1,4-7 47,-4 7 224,4-9 1,4 4 8,4-8 0,7 0-1037,12 0 1,-2-8-25,9-5 0,-1-6-293,7-6 0,0 4 299,0-4 1,-8 6-406,-5 6 1,2-2 1467,-1 9 0,7-17 0,-3 2 0</inkml:trace>
  <inkml:trace contextRef="#ctx0" brushRef="#br0" timeOffset="903">191 1594 8145,'0'-13'1118,"0"1"1204,0-3-1731,0 6-350,0 1 0,-7 16 708,1 5 1,-7 12-283,7 7 0,-7 4-77,7 2 0,-7 0-259,7 0 0,-9-1-260,3 1 1,1 0-394,-2 0 1,9-2 310,-2-4 1,4-5 195,2-8 0,0-6 297,0-1-2343,0-7 1,0 1 440,0-12 0,8-5 155,5-8 1,2-2 555,-3-4 1,5 1 0,-4-7 0,-5 6 708,-1-7 0,-5 0 0,-2-6 0,0 1 0</inkml:trace>
  <inkml:trace contextRef="#ctx0" brushRef="#br0" timeOffset="1306">153 1651 8145,'0'-19'-252,"-7"0"75,1 0 0,0 0 308,6 0 1,0 0 531,0 0-202,0 0 1,0 0 344,0 0 109,0 0-289,0 0 623,0 0-343,0 9-424,0 1-157,8 9 1,3 2 77,8 5 1,-7-3-163,1 8 0,0-1 30,6 2 1,-1 4-161,1-5 0,7-1 87,-1 1 0,0 1-122,-6 6 0,0 0-17,0 0 1,0 0-72,0 0 1,-6 0 112,-1 0 1,-1 0-156,2 0 0,1 0 164,-7 0 1,5 0-5,-5 0 1,-1 6-6,-6 0 0,0 0-12,0-6 1,-2 0 128,-4 0 0,1 0-86,-7 0 0,-7-2 9,-7-4 0,1 4-57,6-5 1,-2-1-21,-4 1 0,2-7-77,-9 1 0,9-4 131,-2-2 1,-3 0-272,3 0 1,-7 0 67,7 0 0,-7 0-365,7 0 1,0 0-543,6 0-424,0 0 394,0 0-321,8 0 334,3 0 1,10 2 379,4 5 0,7-3-274,12 8 1,-2-7 366,9 1 0,0-4-718,6-2 1254,0 0 0,8 0 0,2 0 0</inkml:trace>
  <inkml:trace contextRef="#ctx0" brushRef="#br0" timeOffset="1703">1063 1783 8145,'17'-2'862,"-4"-4"-104,-5-4 0,-8-3-199,0 0 1,-8 9-59,-5-2 0,-4-3-193,-2 3 1,0-2 169,0 1 1,0 5-75,0-4 1,0 4-47,0 2 0,-6 0-29,0 0 1,-1 8 85,7 5 0,-2 4-43,-4 2 1,6 2-58,0 4 0,0-4-74,7 4 0,3-4 241,3-2-457,4 9 0,2-7 5,0 4 0,8-12 5,5-7 1,6-4-44,6-2 0,7-10-390,12-9 0,-4-7-445,4-5 1,-4-5 419,-2 4 1,-8 5 114,-5 2 0,-4 4-137,-2 2 100,-8 8 360,-3 3 1,-8 10 345,0 4 1,0 5-127,0 8 1,-8 2 219,-5 4 0,4-2-700,3 9 1,-2-7 30,1 7 345,1-9 1,6 4-10,0-8 0,8-8-2375,5-5 1,10-12 677,3-7 0,7-12 323,-1-7 0,4-4 1252,2-2 0,0-8 0,0-2 0</inkml:trace>
  <inkml:trace contextRef="#ctx0" brushRef="#br0" timeOffset="2603">1518 1271 8145,'11'-29'124,"-5"4"0,-4 4 739,-2 2 340,0 8-613,0 3 0,0 10-133,0 4 0,0 5-19,0 8 1,-2 2-132,-4 4 0,4 6 190,-5 14 1,-1-3-96,2 8 1,-9 1 53,2 6 1,3 0-194,-3 0 1,0-2-176,-6-5 1,9-4-739,4-8 0,3-8 520,3-5 1,0-4-1073,0-2 634,0-8-567,0-3 0,0-10 266,0-4 1,0-11 167,0-8 0,0-3 363,0 3 0,-2 2 313,-4-9 1,4 9-372,-4-2 125,3 4 0,1 4 957,-4 4 0,4 3-109,-4 3 817,4 5-882,2-6 0,2 8-32,4 0 1,-2 0-142,9 0 1,-7 2-9,7 4 1,-1-4 12,7 5 0,0-3-86,0 2 0,0-4 41,0 5 1,7-5-44,-1-2 0,2 0-207,-1 0 0,-5 0-9,4 0 0,2-2-138,-1-5 1,5-3 214,-6-9 1,1 0 23,-7 0 1,0 0-769,0 0 0,0 0 309,0 0 0,-7 2-79,1 4 112,-9-3 495,5 5 1,-12 0 200,-3 5-183,-4 4 1,-9 4-94,0 4 0,0 5 115,0 8 1,6-6 131,0-1 1,3 1-64,-3 6 1,-4 6 245,5 0 1,1 3-127,-1-3 0,5-2 20,-5 9 0,7-9-237,-1 2 0,4 3-176,2-3 1,0 0 103,0-6 1,2-2-101,4-4 1,-1 2-315,7-9 0,1 0 180,6-6 0,2 0-380,4 0 1,-2-2 255,9-4 0,-7-5-442,7-8 0,-7-6 262,7 0 0,-9-1 53,2 7 1,3 1 159,-3-1 0,0 0 6,-6 0 0,-6 8 244,-1 5 0,-5 2-105,5-3 585,-7 5-429,3-6 1,-2 10 1013,1 4-778,-1 5 0,-6 8-22,0 0 0,0 0-23,0 0 0,0 6 76,0 0 0,-6 2 51,-1-1 1,-1-5-62,2 4 1,4-4-8,-5-2 0,-1 0 222,1 0-85,1 0-444,6 0 1,0-6-337,0-1 228,0-7 1,9-5-116,3-13 0,11-6-788,3-6 0,5-5 487,-5-8 1,7 0 154,-1 0 0,4 7 101,2-1 1,0 3-338,0-3 0,-9 5 84,-4 8 1,3 6 190,-3 0 0,-6 9 825,-6-2 1,-7 6 140,7 6 1,-9 5 123,2 8 1,-4 2-388,-2 4 1,-8 2-138,-5 5 1,3 4 24,-3-5 0,0 3-1115,-6-2 1,7 4-550,-1-5 1,9-3-1153,-2-3 0,3-4 2486,3-2 0,9 0 0,1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0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4742 703 9214,'0'-11'1053,"0"3"-811,0-1 30,0 7-132,0-14 0,-6 11 121,0-7-113,-9 7-87,4-11 0,-7 13-7,-1-3 1,-3-2 9,-3 1 0,2 1-5,-9 6 1,1 0-7,-7 0 1,-2 0 29,-4 0 0,-5 0-5,-8 0 0,-2 9-10,-4 3 1,-7 5-42,-12 2 0,4 0-49,-4 0 0,-2 0 218,2 0 0,34-7 0,-1 1-285,-46 12 1,46-8 0,1 0 331,-41 15 1,-3-3 19,3 3 0,-4 2-171,46-13 1,0 2 0,-42 17 98,1 4 0,10 2 14,2-1 0,2 5-53,11-5 1,2 1-30,10-2 1,0-4-109,14 4 0,-6 3 49,12-3 1,3 9-144,3-3 1,4 5-43,2 2 1,6-6 140,1-1 1,8-1 161,-3 1 0,5 3-150,2-9 1,2 7 382,5-7 0,3 0-314,9-6 0,0 0 28,0 0 0,2-6-60,4-1 0,-1-1 15,7 1 1,-6 5 2,7-4 1,-2-5-2,1-1 1,3-3-253,-9 2 1,7-10 128,-7 4 0,7-5-173,-7 5 1,0-8 105,-6-5 0,-6-4 52,0-2 426,-9 0 116,4 0 1,-8-2-80,0-4-326,0 4 0,-8-13 47,-5 9 1,-12-7 73,-7 7 1,1 0-538,-7 6 1,2 0 180,-15 0 1,3 2-2,-3 4 1,-10 4 123,4 9 0,-10 0-16,4 0 0,-9 7-9,2-1 1,-3 15-260,-3-2 0,-7 4 383,1-4 0,0 6 146,6 1 1,-6 5-16,0-6 0,37-15 0,1 1-66,-38 27 0,41-26 0,0-1 124,-35 27 1,2 2-149,5 5 1,3-5 34,10 4 1,1 2-42,4-2 0,5 3-50,8-3 1,0 2-218,0 5 0,9-3 188,3-4 1,7 3-118,7 3 0,-3 5 23,9-4 1,-1-5-62,7-2 1,2 2 97,5-1 1,5-1-13,14-6 1,3-9-26,9-3 0,6 1 38,1-2 0,9 0 35,3-6 0,0-8-61,6-5 1,5-4 136,1-2 0,-1 0-102,1 0 1,-5-8 17,5-5 0,-6 2-26,7-1 0,-11-1-20,-2-6 0,-9 0-127,-10 0 0,0 0 98,0 0 1,-8 6 4,-5 1 1,-10-1-280,-3-6 579,-8 0 0,5 2-230,-9 4 1,-11-1 231,-8 7 1,-10 3-232,-15 10 1,-7-2 28,-12 9 1,-3 0 195,-3 6 1,-11 0-374,4 0 0,-10 2 370,3 4 0,-5 2 262,6 5 0,0 4-104,6-5 0,0 11-139,0 2 1,8 1-104,5-7 1,0-1-55,6 1 1,4 0-191,16 0 1,1 4-116,4-4 1,5 11 112,8-11 0,2 10 11,4-4 0,5 0 24,8-6 0,2 2 105,4 5 1,11-5-30,8 4 0,15 2 15,-2-2 0,15-4-259,4-2 1,4-6 269,15 6 0,0 0-50,-30-31 0,3-2 0,-1 0 0,3-1-305,5-1 1,1 0 0,4-2 0,1-2 324,0-2 0,2-1 0,2 1 0,1-2-11,2 0 0,1-3 1,1-4-1,1-1-286,4 0 0,0 0 1,2 0-1,0-1 105,-2-2 1,0 0 0,1 1 0,0-1 28,-8-3 0,1 0 0,2 0 0,1 0 137,-3 0 1,-1 0-1,-2-3 1,-1-1 87,-2 1 0,-2 0 1,-5-1-1,-2 2 197,2 1 1,0 2 0,42-1-71,-4 0 0,-9 0-127,-10 0 1,-11 8-44,-8 5 1,-2 6 232,-11 6 0,-6-2 171,-6 9 1,-9-7-411,2 7 0,-4-1 496,-2 7 0,-2 2-511,-4 4 1,-5-1 238,-8 7 1,7-6-211,-1 7 0,0 0-13,-6 6 1,2-3 2,5-3 0,3 4 94,9-5 0,9-3-92,3-3 0,7-4 0,6-2 1,9-9-48,17-3 0,1-5-254,18-2 0,-39-13 1,1-2 70,2 0 1,1-1-1,11-3 1,1 0-213,-3-3 1,0-1-1,9-1 1,2-2 258,1-5 0,2-2 0,1 0 0,2-1 33,2-4 1,0 0-1,2 0 1,1 0-41,-3 0 1,0 0 0,1-3 0,0 0 76,0 0 0,-1-1 0,-3 1 0,0 0 181,-6 3 0,-1 0 0,-1 0 0,0 0 22,-5 0 1,0 0-1,-4 4 1,-1 1 59,-4 1 1,-1 1 0,-2 1 0,-2 1-35,43-9 1,-9 8-13,-4 5 0,-12 4 251,-7 2 1,-10 0-27,-3 0 0,-8 8-211,3 5 0,-5 4-224,-2 2 0,-7 2 569,1 4 0,-7-2-556,7 9 0,-7-7 292,7 7 0,-7-3-167,6 3 0,-3 4-75,10-5 0,-2-1 196,14 1 1,3-8-91,10 3 0,11-5-36,8-2 1,-33-10 0,1-1-214,0-2 0,1 0 0,4 2 0,2-1 74,2-3 0,2-2 0,2 2 0,0-1-222,6-2 0,2-2 1,3-3-1,1-1 328,4 0 1,0-2-1,3-4 1,1-2-141,-5 2 0,2-3 1,7-5-1,1-2-177,0 3 1,1-2-1,0-4 1,1-2 104,2 1 0,-1-1 0,-4-1 0,-1-1-60,-1 0 1,1-1 0,1-3 0,1-1-227,-6-1 0,0-2 1,-3 3-1,-2-1 356,-7-1 0,-1 0 0,-5 4 0,-2-1-8,0-2 0,-4-1 0,-7 4 0,-2-2-44,-4-1 1,-2-1 0,27-26 314,-14-2 1,-9 4 192,-16 2 0,-5 2-30,-14 4 1,-5-1 538,-14 7 1,-3 3-220,-9 11 1,-9-3 802,-3 9 1,3-1-905,3 7 1,-2 7 263,2-1 1,-1 7-94,7-7-55,9 9-507,1-13 0,11 15-216,5-4 1,14-3 173,17 3 1,8-9-143,11 2 1,17-3-67,8-3 0,-33 9 0,1 1-109,3-1 1,1 1 0,7-4 0,1 0 249,3 1 0,2-1 0,6-6 0,2-2-502,3 2 0,2 0 0,3-3 0,1 0 196,-2 0 1,0 0 0,1-2 0,0-1 147,0-2 0,-1-3 0,2-1 0,0-1 99,-1 1 0,-1-1 0,1-4 0,0 0-165,0 1 0,-1 1 0,-3-2 0,0 0 31,-6 2 1,-1-2 0,-1-3-1,-1-2 241,-3 4 0,-1-2 0,-3-3 0,-2-2-194,0 3 1,-2 0 0,-5-4 0,-2-1 166,-4 3 1,-1-2 0,-1-4 0,-2-1-19,-5-1 0,-2 1 0,2-1 1,-2 0 71,-8 4 1,-1 0 0,2-4 0,-3 0-108,-7 1 0,-2-1 0,3-6 0,-2-2-79,-5 3 1,-3-1 0,-1-2 0,-3 0 27,-3 2 1,-2 0-1,0 0 1,-2 0-75,1 0 0,-2 0 0,-5 3 0,-2 1 78,-1-2 1,-1 2 0,-6 3-1,-2 1 16,-1-2 0,0 1 1,0 3-1,-2 1 392,-30-36 1,26 38 0,-2 2-60,-37-28 0,3 1 79,-8 12 1,8 10-139,-3 9 1,-3 3-63,-3 9 0,5 1-92,2 6 0,0 8 102,6 5 0,-4-2-253,10 1 0,5 1 893,2 6 0,6 0-692,6 0 1,5-2 487,8-4 1,0 4-220,0-5 1,8-3-82,5-3 0,4-4-239,2-2 1,0-8 120,0-5 0,10-4 39,9-2 1,6-8-1137,7-5 1,4 3 167,-4-3 1,3-5-94,3-8 1,-8-7 117,-5 1 1,-4-4 58,-2-2 1,-8-6 256,-5 0 1,-8-2 153,-11 2 1,-8 2 86,-17-9 1,-8 3 153,22 41 0,-3 1 0,-4 1 0,-3 2-178,-3 2 0,-2 2 0,-3 0 0,-2 2 313,-6 3 1,-1 1 0,1-1 0,0 3 213,-2 6 1,-3 2 0,-1-1 0,-2 2-121,-1 3 1,-2 2 0,-3 1 0,0 3 168,0 4 0,1 1 1,0-2-1,0 1-152,3 4 0,0 0 0,-3-1 0,1 2 30,8 1 0,1 2 0,-4-1 0,0 0-90,6-1 1,1 2-1,-49 5-279,10 0 0,5 7 23,8-7 0,15 1 2,4-7 1,13 0-65,0 0 1,12 0 229,7 0 1,4-3-238,2-3 1,2-4 478,4-9 0,-2-9-389,9-3 0,-2 1 205,1-1 0,5-1-213,-4-6 0,-3 0 116,3 0 1,-7 0-120,7 0 1,-11 0-116,-2 0 0,-8-6 43,-11 0 0,-2 0-197,-4 6 1,-7 0 157,-12 0 0,-7 0-406,-12 0 1,-6 0 480,38 18 0,-2 2 0,0 2 0,-1 0-11,-3 0 1,-2 1 0,1 0 0,-2 0-89,-1 0 0,0-1 0,2-2 0,-2 2 254,-3 3 1,0 1 0,1-3 0,-1 0 74,0 6 0,0-1 0,-1-4 1,-1 1-66,5 6 1,0 1 0,3-4 0,1-1 95,1 4 1,2 2 0,-44-4-236,2 3 0,3 4 225,9 2 1,10 0-7,9 0 0,16 0 99,10 0 243,0 0-806,17 0 453,2 0-290,11 0 1,16 0 397,5 0 1,4 0-114,2 0 0,-1-2 404,1-5 1,0 3-300,0-9 1,-6-1-22,0-12 0,-9 5-249,2-4 1,-6 4-7,-6 2 1,-15-6-273,-17-1 0,-13 3 287,-18 11 0,-3-3-177,-16 8 0,38 4 0,-2 0 95,0 3 1,-3 0 0,-10 0 0,-1 0-313,3 0 0,0 0 0,-4 0 0,-1 0 407,1 0 0,1 0 0,1 3 0,0 0-51,1 0 1,1 1 0,-5 3-1,-1 1 79,3-2 0,-1 0 1,0-1-1,-1 1-39,5 0 1,0 0 0,-1-3-1,-1 1-181,5 2 1,0 0 0,-2-3 0,0 1 263,5 2 1,0 0 0,-1-3 0,0 1 112,7 2 0,1 0 0,-49 1-184,11 5 0,-9-5 399,8 5 0,1 1-129,12 6 1,2 0 143,4 0 0,3 2-374,4 4 0,4-4 29,-4 4 1,6 3 371,6-3 1,-4 7-367,5-7 1,-5 2-198,-2-1 0,2-5 197,5 4 0,-11-4-34,4-2 0,-7 0 94,1 0 0,2-2 160,-8-4 1,5 3 47,-5-3 0,-1 4-37,-6 2 1,-4 0 25,4 0 0,-10 2 16,10 4 1,-6-2-125,0 9 1,12-7-133,1 7 0,1-7 37,5 7 0,8-9-368,11 2 1,12-10-313,7-2 0,6-7 358,7 7 1,5-9-1184,14 2 0,16-6-1613,21-6 0,23-13 2999,28-13 0,-48 15 0,1-2 0,4 0 0,-1 0 0</inkml:trace>
  <inkml:trace contextRef="#ctx0" brushRef="#br0" timeOffset="1483">6525 1784 8113,'13'-17'-242,"0"4"292,-9 5 0,4 6 502,-8-4-307,0 3 0,0-7 245,0 4 320,0 4-113,0-15 1,7 12-146,-1-7 0,2 5 559,-1-5 201,-5 8-397,6-13 70,1 15-234,-7-7-249,6 1 1,-10 6-177,-4-5 1,-1 5-342,-12 2 0,3 2 138,-16 5 1,-2 3-58,-10 9 0,2 6 179,-9 1 1,1 5-1,-7-5 0,0 7-185,0-1 1,2 4 14,5 2 0,-5 0 23,4 0 1,-4 2 114,-1 4 1,5-2 7,0 9 1,9-7-90,-2 6 0,12-7 7,7 1 1,4-4-102,2-2 1,2-2 72,5-5 0,3 5 43,9-4 0,2-5-41,5-2 1,5-4-680,13-2 0,-1 0 217,7 0 1,1-8 40,6-5 0,2-4 166,4-2 1,2-2 14,5-4 0,4 2-70,-5-9 0,5-2 65,2-10 0,-2 2-127,-5-9 1,-1 9 93,-5-2 1,-6-3 36,0 3 1,-8 2 275,-11 10 1,-3-4 445,-3 5 1,-5 1-310,-8-1 1,-2 5 135,-4-5 0,2 5 327,-9-5 1,-6 7-229,-6-1 0,-9 2-55,3-2 1,1 3-204,-2-3 0,1 4-212,-7 2 0,6 0 5,1 0 1,5 0-70,-5 0 1,8 0 71,-3 0 1,12 0-210,1 0 1,7 6-2278,-7 1 1250,9-1 806,-5 2 0,20-3-553,8 7 1,8-7-2648,11 1 1,9-4 1065,3-2 2506,5 0 0,10 0 0,3 0 0</inkml:trace>
  <inkml:trace contextRef="#ctx0" brushRef="#br0" timeOffset="2321">7132 2220 7956,'0'-12'2142,"0"-1"-1583,0 9 1,-6-7 622,0 5-179,-1 4-631,7-7 1,-2 9-112,-4 0 1,2 0 21,-9 0 0,-2 0 170,-10 0 0,4 9 22,-4 3 1,-3 3 108,3-2 1,0 4-107,6-5 1,0 5 103,0 2 0,0 0-261,0 0 0,8 0-89,5 0 1,4 0 29,2 0 0,8 0-105,5 0 1,0 0-224,5 0 1,-1-2 42,15-5 0,-7 3-119,7-9 1,-1 1-41,7-7 1,0 0-156,0 0 0,-6-2-45,-1-5 0,-1-3 147,2-9 0,1 0 132,-7 0 0,-3 0-52,-11 0 1,3 0 184,-9 0 1,1 0-124,-7 0 0,0 0-39,0 0 0,-11 0 656,-8 0 0,-2 0-153,-10 0 0,5 2-167,-5 5 0,-1-3-61,-6 9 0,2-1-46,5 7 0,-3 0-286,9 0 0,-1 0-2658,7 0 372,1 9 1082,7 1 1,5 9 577,12 0 1,5-6-176,7-1 0,10-5 555,3 5 0,5-7 161,2 1 1,0-2-133,0 3 0,0-5-57,0 4 1,0-4 462,0-2 0,-2 0 0,-5 0 0,5-2 0,-4-4 0,1 1-14,-1-7 0,-5 5-90,-8-5 561,0 8 0,-2-7 28,-4 5-88,-5 4-147,-8-7 1,-2 9 1577,-4 0 1,2 0-685,-9 0 0,0 9-356,-6 3 0,7 5-229,-1 2 0,3 0 56,-3 0 1,-2 6-186,9 1 1,0-1 119,6-6-289,0 8 1,8-6-19,5 5 0,10-7-182,2-7 1,2-1 13,-1-5 0,3-4-159,9 5 1,0-12 246,0-1 1,0-9-35,0 3 0,-2-7-669,-5-7 1,3 5 259,-9-4 1,-1 4 134,-12 2 0,-3 0 90,-9 0 0,0 0 679,0 0 0,-11 0-377,-8 0 1,-2 2-171,-11 5 1,1-3-72,-7 9 0,0-7-75,0 7 1,2-1-686,5 7 1,-3 0 401,9 0 1,1 9 138,12 3 0,-3-1-1325,9 2-956,-1-1 1,18 7 1133,8 0 0,2-6 231,11-1 0,1-5 1129,12 5 0,-5-7 0,6 3 0</inkml:trace>
  <inkml:trace contextRef="#ctx0" brushRef="#br0" timeOffset="2731">8460 2201 8062,'0'-12'1058,"0"-1"1,-2 7-765,-5-7 1,-1 7 341,-5-7 0,-3 7 1098,3-7 0,2 9-899,-1-2 1,-1 3-259,-6 3 1,6 0 354,1 0-300,-1 0 0,-4 3-208,5 3 1,-3 4-142,9 9 0,-1 0-21,7 0 0,0 2-30,0 5 1,9 1-102,3 5 0,5 3 60,2-3 0,6-2-29,1 1 0,-1 1 11,-6 6 0,4 0-120,-4 0 0,4 6-154,-10 0 1,-5 0 88,-1-6 1,1-2 153,-2-4 0,1 4-44,-7-5 1,-2-3-159,-5-3 0,-3-4 137,-9-2 1,0 0 28,0 0 1,-2-9-90,-4-3 1,3-5 15,-3-2 0,-2 0-340,1 0 1,-1-9 131,2-3 0,4-11 204,-5-3 1,5-7-33,2 1 0,0-10-1407,0-2 0,9-1 338,4 7 0,4 3 147,2 3 1,0 2 188,0 5 1,8 10-313,5-4 0,3 5-438,3-5 0,9 8 728,3 5 0,5-3 758,2 3 0,0-9 0,0 5 0</inkml:trace>
  <inkml:trace contextRef="#ctx0" brushRef="#br0" timeOffset="2961">9143 1822 9929,'0'-11'3270,"-7"5"-2826,1 12 0,-7 1-169,7 12 1,-9-2 218,3 14 1,-3 3 111,2 10 1,-10-2 425,4 9 1,-12-1-611,-1 7 0,-4 0-388,-2 0 0,7 0-362,-1 0 0,9-9-671,-3-3 0,14-5-253,5-2 0,5-3 616,2-3 0,9 0 155,3-13 0,7 2 481,7-15 0,3 9 0,9-5 0</inkml:trace>
  <inkml:trace contextRef="#ctx0" brushRef="#br0" timeOffset="3260">9162 2524 8062,'12'-7'0,"1"1"476,0-9-165,-3 5 0,7-9 837,-4 0-734,12 8 1,-2-10 3,9 9 0,-7-10-33,7 10 0,-1-5-37,7-2 1,-2 0-63,-4 0 0,-1 6-39,-12 1 1,4 5 31,-10-5 0,-5 5 786,-1-5-635,-5 8 1,-11-11-79,-3 9 1,-11-1-47,-3 7 0,-5 2 117,5 5 1,-7-3 384,1 9 0,-4 5-273,-2 8 0,0 5-231,0-5 1,1 7 329,-1-1 1,2 4 1169,4 2 0,7-2-1132,12-5 0,-2 3-672,9-9 0,2 0 0,10-6 0,13 5-650,13-5 0,6 2-1594,6-15 1,11 0 1190,8-6 1,15 0 482,-2 0 0,12 0 222,1 0 0,-5-8 0,0-3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1006 209 8021,'17'-2'0,"-3"-2"0,-3-4 0,0-1 86,-1 1 82,-6-7 0,5 11 772,-9-9 46,0 0-289,0-6 1,-2 3-137,-5 3 0,3-2 88,-9 9 0,7-7-271,-7 7 1,1-7-151,-7 7 1,-2-7 337,-5 7 0,-1 0-67,-5 6 0,-3 0-83,3 0 1,-12 8-136,-7 5 1,3 4-1,-3 2 1,1 6-11,-7 0 1,0 9-29,0-3 0,0 5 0,0 2 1,0 6 75,0 1 1,9 1 195,4-2 1,12-4-262,7 5 0,6 1-75,6-2 1,5 0-37,8-6 0,0-2-150,0-4 0,14 2-406,5-9 1,15 0 321,4-6 0,6-2 75,7-4 0,12-5-458,0-8 0,3-2-1527,3-4 1,-6-5 553,7-8 1,-9 0-209,2 0 0,-4-6 645,-2 0 0,-2-7-1161,-5 7 2171,-3-1 0,-1-1 0,3-2 0</inkml:trace>
  <inkml:trace contextRef="#ctx0" brushRef="#br0" timeOffset="237">1423 209 6904,'9'-19'-977,"-5"7"837,8-1 919,-7 9 1916,11-13-1213,-13 15-174,5-7-716,-8 9 1,-6 9 116,-1 3 1,-14 7-326,2 7 0,-6-3-141,0 9 0,-5 5 237,-8 8 0,-2 5 51,-4-5 0,4 7 44,-4-1 1,6-5-750,6-2 0,5 1-666,8-7 0,8 4-30,5-11 1,6-3-1032,6-3 1,13-6-633,13-6 2533,4-5 0,10-8 0,2 0 0</inkml:trace>
  <inkml:trace contextRef="#ctx0" brushRef="#br0" timeOffset="591">1783 570 8021,'-19'-7'887,"1"1"192,-1 0 0,-5 4 157,5-5 1,-10 5-582,10-4 0,-4 12-275,4 7 0,0 4-151,0 2 0,0 2 820,0 4 1,6-4-374,1 4 1,1 3-170,-2-3 1,5 0-235,8-6 1,2 4-56,4-4 0,5 5-203,8-12 1,2-3 99,4-3 0,-2-4 128,9-2 0,-7 0-137,7 0 1,-9-8-730,2-5 1,-3-4 401,-3-2 1,-1-6 73,1 0 0,-6-1-47,0 7 0,-9 0-214,2 0 1,-4 0-91,-2 0 0,-8 7 165,-5-1 1,-6 3 102,-6-3 1,4 5-261,-4 8 0,-3 0-1251,3 0 0,6 0-253,6 0 1156,9 0 0,-4 8 838,8 5 0,0 4 0,0 1 0</inkml:trace>
  <inkml:trace contextRef="#ctx0" brushRef="#br0" timeOffset="893">2030 664 8021,'11'0'517,"-3"0"626,-8 0 0,-2 0-468,-4 0 1,1 0-105,-7 0 1,5 7-51,-5-1 0,5 9 90,-5-2 0,5 3 141,-5 3 0,8 0-268,-3 0 0,-1 0-193,2 0 0,-1 0-62,7 0 0,0-6 626,0-1 0,2-1-285,5 2 0,-3-3-137,8-4 1,3-3-219,11 3 0,-5-6-180,4-6 0,2-5-870,-1-8 1,-1 0 598,-6 0 1,4 0 261,-4 0 1,4 0-725,-10 0 0,-3 2-4128,3 5 3376,-9-5 1,7 15-1638,-5-5 2159,-4 5 928,7 2 0,-1 17 0,3 4 0</inkml:trace>
  <inkml:trace contextRef="#ctx0" brushRef="#br0" timeOffset="1317">2637 759 8021,'-8'-10'465,"3"-5"802,-7 9 0,5-1-499,-5 7 0,-1-6-122,-6 0 0,6-1-116,1 7 1,-1 9 45,-6 3 1,0-1-100,0 2 0,2 6-164,5 6 1,-5 7-71,4-7 0,5 2 102,1-2 0,5-3 595,2 3-780,0-4 0,9-4-139,3-5 0,5-3-28,2-9 0,9-4-241,3-9 1,11-2-221,3-16 0,5-1 264,-5-6 1,5 6 49,-6 1 1,1-5-263,-7-2 1,-1-10-433,1 10 1,-2-4 463,-4 4 0,-3 0 295,-3 0 0,-12 2-107,5 4 387,-12 5 1485,1 8-1260,-8 8 1,-8 5-176,-5 12 1,-6 7 230,-6 12 1,2-1 943,-9 7 1,2 1-608,-1 6 0,-11 8-163,4 5 1,-4-3-325,4 3 0,0-3-260,0 3 0,8 1-1481,5-7 1,6-7 919,6-7 1,5-1 458,8 1 0,0-3-183,0-9 223,8 0 0,3-9 0,8-1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892 57 8086,'0'-19'-255,"-6"7"584,-1-1 1,-1 9 303,1-2-162,5 3 73,-14 3-113,13 0 0,-7 3-119,4 3 0,3 11-43,-3 8 1,2 11 73,-2 2 1,3 4 89,-3 15 0,-2 4 46,1 15 0,-7 6-372,1 0 0,2 11 128,-1 2 1,-1 0-309,4-45 0,-1 1 1,1 0-1,-1 1 314,1-2 1,-1 1-1,1 4 1,-1 0-6,1-1 1,-1-1-1,1-1 1,-1-1 97,1 0 1,-1 0-1,-9 46-246,0-3 0,1-7 8,-1-5 0,2-6-119,4-7 0,5-3 132,8-9 1,0-9 125,0-4 1,0-4 12,0-2 0,0-8-1328,0-5 825,0-4-1382,0-2 1090,0-8-55,0-3 0,0-10-636,0-4 0,0-5 546,0-8 0,0-2 314,0-4 0,6-3-173,0-3 0,9-7 551,-2 0 0,4 0 0,1-8 0</inkml:trace>
  <inkml:trace contextRef="#ctx0" brushRef="#br0" timeOffset="550">987 285 8101,'-19'-27'0,"6"5"0,0-3 0,9 4-340,-2 2 1228,4 0 1,2 0-194,0 0 0,2 2 363,4 5-671,5-5 0,10 8-89,4-3 1,-2 3 4,9 9 1,-5-6-38,11 0 0,-4-1-29,10 7 0,5 0 53,1 0 0,13 7 69,7-1 0,6 2-174,6-1 0,-2-3-494,9 9 0,10-9 442,-43-1 0,2 0 0,-3-1 0,1-2-15,7 0 1,1 0-1,-4 0 1,2 0-455,7 0 0,1 0 1,1 0-1,-1 0 300,0 0 0,-1 0 1,2 0-1,-1 0 57,0 0 1,0 0 0,-2 3 0,1 1-29,3-1 0,1 0 0,-5 1 1,-1-2-85,0-1 0,-1-2 0,-4 2 1,-2 0-90,-6 2 0,-1 1 0,1-3 0,0 2 28,41 10 1,2-7 113,-15 7 1,-6-9-63,-7 2 0,-10-2 19,-2 3 1,-2-5 371,-11 4 1,-6-4-339,-6-2 1,-9 0 601,2 0 1,-4-2-102,-2-4 0,0 2 25,0-9 0,0 9-442,0-3 1,-6-1 67,-1 2-286,-7-9 1,5 13-1278,-4-5 730,-4 5 300,7 2-736,-9 0-3814,0 0 4580,0 9 1,0-5 397,0 9 0,0-1 0,0 7 0</inkml:trace>
  <inkml:trace contextRef="#ctx0" brushRef="#br0" timeOffset="1093">4970 152 8101,'-11'0'985,"1"0"32,3 0-42,5 0-205,-6 0-160,8 0-221,0 9 1,0 1-73,0 9 0,6 0-80,0 0 0,3 8 60,-3 5 1,-4 4 103,5 2 1,1 2-128,-2 4 0,7-2 75,-7 9 0,3-1-20,-3 7 1,-4-6-31,4-1 1,-3 1 122,-3 6 1,0 6-95,0 0 1,0 9-93,0-2 1,0-3-112,0 3 1,-7-1 200,1 7 1,-7 0-47,7 0 0,-2-3 0,1-3 1,5 2-68,-4-9 0,4 2-151,2-2 1,0-4 54,0 5 0,0-1 114,0-6 0,0 4-56,0-11 1,-7-1-54,1 2 0,0-7-243,6 6 0,0-5-17,0 5 1,0-8-2,0 3 1,0-5 196,0-2 0,0-3-275,0-3 1,6 2 164,0-9 0,3 0-35,-3-6-1551,-4-8 649,7-3-407,-9-8 0,2-8 156,4-5 1,-4-6-249,5-6 1,-5 4 440,-2-4 1,-9-5-1334,-3-2 2380,-5 5 0,-2-9 0,0 7 0</inkml:trace>
  <inkml:trace contextRef="#ctx0" brushRef="#br0" timeOffset="1796">0 2997 7998,'11'-19'0,"-5"0"15,5 0 1,-7 2 341,9 5 465,-9-5-322,13 6-278,-7 1 0,9 1 539,0 9-455,0 0 0,6 0-80,1 0 1,1 3 97,-2 3 1,5-2 505,8 9 1,4-3-336,9 3 0,8 2-74,17-9 0,10 7-397,9-7 1,-43-3-1,1 0 188,7-2 0,0-2 1,2 1-1,1-2-361,2-1 1,2 0 0,4 1 0,0 0 275,1-4 1,1-1-1,2 2 1,0-1 24,0 0 0,1 0 0,2-3 0,0 1-65,5 1 0,-1 1 0,-7 2 1,-1 0-65,5 0 1,0 2 0,-5 0-1,0 1 6,-1 1 1,-1 0-1,-2 1 1,-1 1-60,-5 1 0,-1 0 0,-2-1 0,0 0-99,-4 4 1,0 1-1,0-4 1,0 0 75,0 3 0,-1 1 0,-2-5 0,0 0 11,0 1 1,-1 0 0,46 6 86,-48-6 1,0 0 0,39 3-5,-1-6 1,-11 0-87,-2 0 1,-3 7 240,-10-1 0,-1 0 241,-12-6 1,3 7-169,-9-1 1,-2 2 377,-10-1 1,2-5-549,-9 4 1,6 2 636,-5-1-472,-1 8-15,-6-13 0,-6 8-99,-1-3-666,-7-5 160,3 6 123,-8-8 0,0-2-185,0-4 1,-2 1-418,-4-7 0,3 5-879,-3-5 1,-2 5-89,1-5 1396,-7 8 1,5-13-7,-3 4 412,-5 5 0,-2-9 0,-11 6 0</inkml:trace>
  <inkml:trace contextRef="#ctx0" brushRef="#br0" timeOffset="2628">873 816 8189,'-27'0'0,"5"0"346,-5-8 1,16 3 1459,5-7-985,4 8 1,6-7-332,9 5 1,10 4 167,21-5 1,22 5-346,16 2 1,-33 0-1,3 0-191,4 0 1,2 0 0,6 1 0,2 0-236,6 2 0,2 1 1,3-3-1,2 2 314,-1 3 1,2 0-1,9 0 1,1 1-521,-2 3 1,1-1-1,6-2 1,0-1 411,-4 0 1,1 0-1,5-3 1,0-1-30,1 0 1,0 2 0,0 0 0,0 0-107,-3-1 1,0 1-1,-1 2 1,-1 0-105,-1-2 0,-1-1 1,-6 1-1,-3 0 102,-9-1 0,-1 0 1,2-1-1,-2 1-78,-8 3 1,-2 0 0,-4-3 0,-2 0 83,33 10 1,-14-7-249,-18 7 1,-15-7 59,-4 7 1,-19-9 669,0 3-926,-12-5 1904,1-2-2600,-25 0 1,5 0 868,-14 0 1,-3 0-99,-3 0 0,-4 0-121,-2 0 0,0 0 528,1 0 0,-10 0 0,-1 0 0</inkml:trace>
  <inkml:trace contextRef="#ctx0" brushRef="#br0" timeOffset="3005">1006 1233 8167,'-38'0'461,"0"0"819,0 0 632,8 0-1341,11 0 0,15 0 19,17 0 1,16 7-173,22-1 0,23 2-256,14-1 0,-37-5 1,1 0-146,8 4 1,1 1-1,3-5 1,2 0 396,3 1 1,1 0-1,4 1 1,0 1-523,-2-2 1,1 0-1,6 1 1,0 0 321,3 0 1,1-1 0,-1-2 0,0 0-86,-3 2 0,0 0 1,7-1-1,1 0-8,-5 2 1,0-1 0,3-2 0,-1 0-154,-5 1 1,0 2 0,2 0 0,-2 0 64,-9 0 0,-1-1 0,5 0 1,-2 0-75,-12-3 0,0 0 1,1 3-1,0 0-23,-10 0 1,-1 1-1,41 8-1441,-15-5 1,-9-1 593,-10-6 0,-9 0 220,-3 0 1,-14 0 85,-5 0 1,-12 0 742,-1 0-901,-9 0 1,2 0 687,-12 0 1,-13 0-213,-12 0 0,-14 0-89,-5 0 1,-5 0 375,-2 0 0,-8 0 0,-3 0 0</inkml:trace>
  <inkml:trace contextRef="#ctx0" brushRef="#br0" timeOffset="3373">911 1897 8068,'-38'6'195,"0"1"1,4 1 957,9-1-207,0-5-584,23 6 0,-5-8 82,14 0 0,5 2 136,13 4 0,5-3 90,8 3 1,8-4-211,5-2 0,18 2-227,7 4 1,17-3-310,-43 0 1,1 0 0,5-2-1,2 0 374,7-1 1,3 0 0,6-3 0,1 0-316,4-1 1,0 1 0,4 0 0,1 0 473,1 3 0,1 0 0,2-3 0,1 0-233,-1 0 0,1-1 0,3 1 0,1 0-108,-1 3 1,-1 0 0,3 0 0,0 0-302,1 0 0,0 0 0,-6 0 1,-1 0 153,-5 0 1,-2 0-1,-5 0 1,-2 0-17,-10 0 0,-2 0 0,-8 3 0,-3 0-252,38 4 0,-19 5-1430,-14-5 1,-9 7-480,-16-1 1312,-3-5 1,-18 3 379,-3-5 1,-7-4 950,-7 5 1,-5-5-1207,-14-2 0,1 0 339,-13 0 1,4 0 23,-10 0 1,-4-2 56,-3-5 351,-12 5 0,-4-6 0,-9 8 0</inkml:trace>
  <inkml:trace contextRef="#ctx0" brushRef="#br0" timeOffset="3682">930 2352 8025,'-19'11'1120,"8"-3"-670,3-8 1,12 0 654,9 0-716,-1 0 1,33 7 222,-1-1 1,17 0 171,9-6 1,14 0-701,11 0 0,-44 0 0,1 0 37,4 0 1,2 0 0,6 0 0,2 0-178,3 0 1,1 0 0,5 0-1,0 0 373,4 0 0,0 0 1,-2 0-1,0 0 172,2 0 1,0 0-1,1 0 1,0-2-297,-1-1 1,0 0 0,0 1 0,-2 0-147,-4-5 1,0 1 0,-3 3 0,-1 2-458,-5-3 0,-2 1 1,-4 2-1,-2 0 121,-5 1 1,-1 0-1,39 2-471,-7 5 1,-19-3 359,-6 9 1,-15-3 80,-4 3 1,-8 2-1279,-12-9-2899,-7 9 4816,-3-13 0,-24 6 0,-5-8 0</inkml:trace>
  <inkml:trace contextRef="#ctx0" brushRef="#br0" timeOffset="4054">1613 418 8160,'-11'0'-851,"3"8"1383,8 5 1,-7 12 193,1 7 1,0 4-264,6 1 1,0 12-181,0 8 1,2 4 72,4 15 0,-4-2-119,5 14 1,-5 3-88,-2-41 0,0 1 0,-1 1 0,0 1-25,-2 4 0,-1 0 0,0-3 1,-2-1-81,-3 2 1,-1-2-1,1-3 1,1-1-135,1 2 1,1-1-1,-9 45-945,9-6 0,0-7 497,6-13 1,0-3 363,0-10 1,8-9-79,5-9 1,10-9-2239,2-10 2489,9-8 0,-4-11 0,7-11 0</inkml:trace>
  <inkml:trace contextRef="#ctx0" brushRef="#br0" timeOffset="4356">2523 418 7569,'-19'0'-1188,"0"0"1402,9 8 0,-1 3 842,5 8 0,1 10-438,-7 9 0,1 8 214,-1 11 0,-3 9-307,9 3 1,-7 13-228,7 7 0,-9-1-264,2 7 0,3-2 310,4-40 1,-1 1 0,-2 0 0,-1 0-291,-2 3 0,-1 0 1,-3-1-1,0-1 79,4-1 0,-1 0 1,-3 0-1,0-1-191,-9 42 1,2 2-622,10-15 1,5 1-697,8-8 0,0-13 776,0-6 0,4-13 312,9-5 0,1-11-145,18-14 1,-7-5-2274,7-8 2705,-1-8 0,16-20 0,1-12 0</inkml:trace>
  <inkml:trace contextRef="#ctx0" brushRef="#br0" timeOffset="4633">2978 588 8063,'11'0'-130,"-3"9"1,-8 8 689,0 8 0,0 9 102,0-3 0,6 14 88,1 5 1,5 11-55,-5 2 1,-1 15-268,-6-2 0,0 11-181,0-5 1,0 6-2,0-5 1,-8 14-329,-5-3 1,2-44 0,-1-1 384,-13 46 0,-7-2-394,7-4 1,-7 1-325,7-8 0,-1-8-519,7-11 0,9-6 708,4-6 0,10-7 33,2-12 1,17-13-2085,3-13 0,7-6 1437,5-6 0,2-13 839,5-13 0,-14-12 0,5-5 0</inkml:trace>
  <inkml:trace contextRef="#ctx0" brushRef="#br0" timeOffset="4908">3623 607 8063,'11'0'-83,"-3"9"1011,-8 3-510,0 14 0,0 12 359,0 12 1,0 5-290,0 2 1,0 10-208,0 9 0,0 2-84,0 11 0,0-3 593,0 3 1,-8 10-715,-5-4 1,4-45 0,-1 1 175,-2-1 0,-1 1 1,-1-3-1,-2 1-103,-2 1 1,-2 1-1,1-2 1,0-1-34,0-1 1,0 1-1,0-1 1,0 1-340,0 0 1,1-2 0,-12 32 49,5-8 0,-1-3 347,7-3 1,5-12-945,14-14-1978,0 0 1,10-25 1475,9-1 0,9-18 229,10-13 1,8-19 678,4-19 1,12-8 363,1-11 0,-30 35 0,-1 0 0,0 0 0,-1 0 0,3 0 0,0 0 0</inkml:trace>
  <inkml:trace contextRef="#ctx0" brushRef="#br0" timeOffset="5111">4154 797 8063,'23'-10'-780,"-4"3"0,-6 16 780,0 10 0,-5 8 0,-8 11 0,0 10 639,0 9 0,0 15 1727,0 10 1,-2 11-1411,-4 2 0,-7 0-177,1-45 0,-1 1 0,-1-2 1,0 1-206,-1 0 1,-1 1 0,-2 0 0,0 1-289,2 2 1,0 0 0,-1-2-1,-2-1-524,0-3 0,0-1 1,-8 43 103,8-7 0,2-3 303,11-17 0,0 0-287,6-6 1,8-9-3040,5-3 0,6-7 515,6-7 2642,-4-3 0,15-1 0,-7 3 0</inkml:trace>
  <inkml:trace contextRef="#ctx0" brushRef="#br0" timeOffset="6042">6487 1347 8022,'0'-19'48,"0"0"0,0 0-48,0 0 0,0-2 436,0-4 0,0 4 645,0-5 1,-8 5-344,-5 2 1,-4 0-317,-2 1 0,-8 5-155,-5 0 1,-4 9-11,-2-2 1,0 4 114,0 2 0,1 0-54,-1 0 0,-2 8-20,-5 5 1,5 4-22,-4 1 0,6 4 96,6 3 1,5-4-210,8 4 1,0 3 63,0-3 1,7 7 0,-1-7 0,9 9-37,-3-3 0,7-1-225,7 1 1,3-1 9,9 1 0,2 5-59,5-4 1,-5-3 42,4 3 0,4-7-163,3 7 1,-5-7 53,-1 7 0,-5-9 124,-2 2 1,0-2 22,0 3 0,-2-5-39,-5 4 0,-3-10 120,-9-3 1,0 1 67,0 6 0,-9-2 162,-3-4 1,-7 1-226,-7-7 0,-3 5-28,-9-5 0,-2-1-86,-4-6 0,-5 0-206,-8 0 1,7-6 241,-1-1 1,3-8-70,-3 3 1,-2 1-1037,9-1 1,2 1 126,10-2 1,1-3-244,12 3 0,4 2 307,15-1 1,4 1-1297,9-1 2203,16-5 0,28-11 0,11-12 0</inkml:trace>
  <inkml:trace contextRef="#ctx0" brushRef="#br0" timeOffset="6452">6961 1082 8109,'0'-11'1135,"-8"3"0,6 10 532,-5 4 1,5 5-854,2 8 0,0 2-383,0 4 1,0 11-156,0 8 0,0 7 136,0-7 0,-2 8 432,-4-1 0,2 4-307,-9 2 1,-6-2 16,-6-5 1,6 3-260,6-9 0,3-6-58,-3-6 1,4-9-317,9 2 1,0-10 108,0-3 0,11-7 208,8 1 0,8-14-282,11-11 1,9-9-1849,3-10 0,5-6 895,2 0 0,-2 2 282,-5 10 0,-3-2 318,-9 9 1,-9 2 158,-4 10 1,-4-2 939,-2 9-631,-8 0 1,-3 14-248,-8 5 0,-8 4 357,-5 2 0,-4 2 1258,-2 4 1,-2 2-1018,-4 5 0,2 4-630,-9-5 0,13-1 34,-6 2 1,17-3-363,-5 3 1,9-5-342,4-8 0,2 0-1053,4 0 1,5-6 1238,8-1 0,6-7-36,0 1 727,1-4 0,1-10 0,2-3 0</inkml:trace>
  <inkml:trace contextRef="#ctx0" brushRef="#br0" timeOffset="6745">7473 1916 8109,'9'-19'-13,"3"0"66,-3 0 0,8 7 184,-5-1 1,11 0 97,3-6 1,1 0 91,-2 0 1,5 5-111,8-5 0,-7 4-11,1-10 1,-7 8-16,7-2 0,-7 10 106,7-10 1,-15 5 753,2-5-305,-13 0-609,2 0 1,-10 2 29,-4 4 0,2-2 177,-9 9 0,1 0-83,-7 6 1,0 0-95,0 0 1,-7 0 208,1 0 1,0 8 13,6 5 0,-6 4 107,-1 2 0,-1 2-192,2 4 1,3-2-169,-3 9 1,4-7 81,2 7 1,6-7-7,1 7 0,8-3-326,-3 3 0,5 1-285,2-7 0,11-1-318,8-6 0,2-2-764,10-4 1,1 1-986,6-7 0,6-1 1238,0-6 1,7 0 641,-7 0 1,7 0-31,-7 0 515,0 0 0,3-8 0,1-3 0</inkml:trace>
  <inkml:trace contextRef="#ctx0" brushRef="#br0" timeOffset="7092">8289 1821 8803,'-11'0'1402,"3"-8"0,10 4-1036,4-9 0,-2 7-141,9-7 1,0 7-148,6-7 0,0 0 46,0-6 0,4 7 113,-4-1 1,2 7-23,-15-7 0,3 9-264,-3-2 43,-4-5 1,7 7-103,-9-9 0,-9 9 202,-4-2 1,3 4 174,-3 2 1,1-7-155,-7 1 0,0 0-1,0 6 1,0 0 267,0 0 1,0 6 151,0 0 0,-6 9 743,-1-2 1,1 4-494,6 1 1,0 4-30,0 3 1,6-2-314,1 9 0,5-3-79,-5 3 0,8 4-284,-3-5 1,5-1 95,2 1 0,2-8 62,5 3 1,5-5-302,14-2 0,-3-2-443,8-5 1,3-3-1136,10-9 1,5-2-1791,8-5 1,-5-5 1960,5-14 0,-4-1 40,10-5 0,-4-3 1431,-2 3 0,0-12 0,0-5 0</inkml:trace>
  <inkml:trace contextRef="#ctx0" brushRef="#br0" timeOffset="7476">9294 1119 8109,'-2'-10'0,"-4"4"0,1 4 0,-7 2 0,-1 2 716,-6 4 0,7 4 1626,-1 9 0,0 3-1246,-6 3 0,7 4-202,-1 9 1,0 2-327,-6 5 1,0 3-28,0 9 0,0 6 416,0 0 0,1 7-405,-1-7 0,-7 7-252,1-7 0,2-2-30,10-10 1,-4 1-930,5-7 0,3-8 492,3-5 0,4-15 432,2 2-3276,0-13 730,0 3 1,8-20 237,5-8 0,-5-2 1134,-1-11 1,-5-1 484,-2-12 0,0 5-24,0-4 0,-2-4 224,-5-3 0,3 5 286,-9 2 1,7 10 227,-7 2 0,9 9 353,-2-2 0,4 10 2241,2 2-552,-9 9 1,7-6-1216,-4 3 0,6 5-636,6-4 1,1 4-166,12 2 1,-3 0 751,16 0 0,0 0-437,6 0 1,0 0-303,-1 0 0,1 0-758,0 0 0,0 0-833,0 0 1,0 6-2001,0 0 0,-6 3 3262,-1-3 0,-8 5 0,5 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3.5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39 342 7620,'-19'0'369,"8"0"-130,3 0-137,8 0-9,0 0 579,8 0-413,3 0 1,8 0 23,-1 0 1,1 0-25,0 0 1,0-7 159,0 1 0,9 0-215,3 6 0,5 0 7,2 0 1,2 0 1,4 0 1,3 0-115,3 0 1,5 0 26,-4 0 0,4 0 86,1 0 0,8 0-43,-1 0 0,6 0-7,-5 0 1,7 0 18,-1 0 0,4-7-37,1 1 1,1 0-218,0 6 0,6-2 98,1-5 0,-1 5 145,-6-4 1,8 4-21,4 2 1,5 0-3,2 0 0,0 0-241,0 0 0,-1 0-142,1 0 1,-44 0-1,-1 0 276,1 0 1,0 0 0,2 0-1,1 0 5,-3 0 0,-1 0 1,2 0-1,-1 0 18,0 0 0,0 0 0,48 0-5,-46 0 0,1 0 0,45 0-13,-48 0 0,-1 0 0,2 0 0,0 0-89,-2 0 0,1 0 1,0 0-1,1 0 101,-1 0 1,-1 0 0,47 0-87,-46 0 0,-1 0 0,2 0 0,0 0 30,-2 0 1,1 0 0,0 0 0,1 0 21,-1 0 0,-1 0 1,47 0 1,-46 0 0,-1 0 0,49 0 18,-48 0 1,-1 0 0,47 0-27,-46 0 1,0 0-1,39 0 13,-1 0 1,-3 0-34,3 0 1,-5 0-56,-8 0 1,0 6 44,-1 1 0,3 1 18,5-2 0,-5-2-5,4 9 0,-11-9-7,-1 3 0,0-3-1,5 2 1,-1-4 18,-4 5 1,1 1-4,-7-2 1,5 1-3,-6-7 1,7 0-1,-7 0 1,7 0 148,-7 0 0,2 6-106,-2 0 0,-4 1-41,5-7 0,1 0-34,-2 0 1,7 6-10,-7 0 0,9 3 44,-3-3 0,3-4-9,-3 5 1,5-5-91,-4-2 0,1 0 80,-1 0 0,-5 0 4,-8 0 0,0 0 55,0 0 1,-2 0 149,-5 0 1,3 0-192,-9 0 1,0 6 204,-6 0 1,7 1-88,-1-7 0,0 0 272,-6 0 0,0 6-509,0 0 1,-6 1 270,-1-7 1,-6 0-179,7 0 0,-7 0 79,7 0 1,-9 0 95,2 0 0,-10 0-47,-2 0 32,-1 0-165,-1 0 41,-3 0-143,-8 0-7544,0 0 6713,-8 0 955,-3 0 0,-7 0 0,-1 0 0</inkml:trace>
  <inkml:trace contextRef="#ctx0" brushRef="#br1" timeOffset="617">8763 57 14689,'-19'0'-129,"0"-8"1,7 6 362,-1-5-625,9-3-284,-5 8 971,1-7 277,6 9-119,-7 0 1,9-2 42,0-4-264,0 4 171,0-7-222,9 9 1,1 0 281,9 0 1,2 7-173,5-1 1,1 9 79,5-3 0,6-1-276,-1 2 1,3-1 340,11 7 0,0 0-148,6 0 1,6-2 88,0-4 1,9 4-315,-3-5 1,3-1-3,-3 1 1,3-1-27,-9 2 1,9 1 107,-3-7 1,-5 7-45,-7-1 0,-3-5-91,-9-1 1,-3 1-5,-11-2 0,1 3-159,-13-3-135,4-4-186,-21 7 1,5-3 198,-14 0 1,-5 1 420,-14-7 1,-12 6-114,-12 0 0,-5 9-112,-2-2 1,-8 4 349,-5 2 1,-4 2-12,-1 4 0,-1-2-121,0 9 0,0-7-1,0 7 0,-6-3-84,0 3 0,-7 4 73,7-5 1,2-1-37,10 1 1,-1-1 42,8 1 0,1 3 174,12-9 0,-3 1-241,9-7 0,2-2-83,10-5 1,5 3-298,8-9 220,0 9 198,8-13-270,3 7-514,8-9-853,0-9 0,4 1 678,9-5 1,1 3-882,18 3 0,0 5 323,6-4 1435,-9 4 0,15 2 0,-4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228 397 8125,'0'-19'108,"0"8"183,0-5 1,-7 11 530,1-7-165,0-1 267,6-6-632,0 0 0,6 0 75,0 0 1,9 7-107,-2-1 1,4 2-8,2-1 0,2-5 11,4 4 1,-4 3-70,4-3 0,5 9-56,2-3 0,-3-1 3,3 2 1,-9-1-168,2 7 1,3 3 92,-3 3 1,6-2-92,-5 9 0,-1-1 99,-6 7 1,-6 0 20,-1 0 0,-8 7-126,3-1 0,-5 2 58,-2-1 1,-9 1 65,-3 5 1,-7 3-76,-6-3 1,-5 2-2,-8-3 0,-6 5-3,0-4 1,-9 4-23,2 1 0,5-1 129,2-4 0,-3-3-68,3-3 0,0-7-21,6 0 1,2 0 20,4-7 1,5-3 49,8-3 1,6 2 152,1-1 326,8-1-354,-5-6 1,11 0-130,5 0 1,5 0 86,14 0 0,3 0-51,9 0 0,-4 0-136,4 0 1,-7 0 79,7 0 0,0 0-116,-6 0 0,1 0 78,-1 0 0,4 0-137,-5 0 1,-1 0 121,2 0 0,-9 0-119,2 0 1,-4 0-1236,-2 0 517,0 0-1480,0 0 1247,-8 0 1,-1 0-191,-4 0 1,-3-2 440,3-4 1,-4 1 789,-2-7 0,0-1 0,0-6 0</inkml:trace>
  <inkml:trace contextRef="#ctx0" brushRef="#br0" timeOffset="401">892 74 8491,'-11'-12'359,"5"-1"-359,4 9 0,2-7 973,0 5 1,2 4-347,4-4 0,5 1-29,8-1 1,0 4-149,0-4 1,6 6-162,0 6 1,2-2-51,-1 9 1,1-3 0,5 3 0,2 4-30,-9-4 1,9 3 7,-3 3 1,-3 7-23,-3-1 1,-4 2 72,-2-1 1,0-3-49,0 8 1,-7 1 40,1 6 1,-9-6 27,3-1 1,-7 7-98,-7 6 1,-3 1 4,-9-7 0,-9 8 66,-3 5 1,-7-3-28,-6 3 1,-5-7 100,-8 6 1,-6-1 48,0 1 0,-3-1-257,3-5 0,4-4-54,-4 5 1,10-12-83,3-1 1,10-15-625,2 2-1294,0-5 773,17-3 1,6-5-1126,21-12 0,24-11 2276,27-8 0,8-17 0,11 2 0</inkml:trace>
  <inkml:trace contextRef="#ctx0" brushRef="#br0" timeOffset="1166">2333 416 9993,'-2'19'1301,"-4"0"1,1 2-837,-7 4 1,-1-2 65,-6 9 0,0 0-109,0 6 1,0-1 38,0 1 0,-6 0-140,0 0 0,-1 0-47,7 0 1,1-8-212,-1-5 1,0-4-366,0-2-392,8 0-1155,3-9 75,8-1 0,14-13 820,5-9 0,13-2 954,0-16 0,3-1 0,3-6 0</inkml:trace>
  <inkml:trace contextRef="#ctx0" brushRef="#br0" timeOffset="1603">2219 245 8200,'-8'-10'729,"6"-7"0,-7 13-318,9-9 0,0 7 417,0-7-355,-8 9-181,6-5-26,-7 9 0,11 0 193,5 0 0,3 2-239,9 5 1,0-3-37,0 9 0,7-7 52,-1 7 1,9-7-208,-3 7 0,5-7 201,2 7 1,6-1 3,0 7 0,7 0-286,-7 0 1,0 0 61,-6 0 1,7 0 109,-1 0 1,-6 0-61,-7 0 0,-7 6 3,1 0 1,-4 7 55,-2-7 1,-8 7-20,-5-7 0,-4 9 84,-2-2 0,-2-3-63,-4 3 1,-7-7 131,-12 7 0,1-7-35,-7 6 1,-1-5-13,-6 5 1,0-7-100,0 1 0,-6-2-113,0 2 0,-7-6 27,7 0 1,-7 0-280,7-6 1,-6-3 59,5 3 1,-5-9 108,6 3 0,-1-5-331,7-2 0,3 0 22,3 0 0,5 0-574,8 0-245,0 0 357,8 0 0,5 0 223,12 0 0,7 0 12,12 0 0,13 0-1281,12 0 1906,-3 0 0,16 0 0,-4 0 0</inkml:trace>
  <inkml:trace contextRef="#ctx0" brushRef="#br0" timeOffset="2038">3243 833 8189,'-18'-17'0,"-1"5"0,6-3 723,0 9 664,9-1-705,-13-1-383,15 6 1,-8-7 253,3 9 417,5 0-63,-15 0-567,7 0 1,-7 9-63,4 3 1,-2 5-1,9 2 0,-7 0-2,7 0 0,0 0 215,6 0-307,0 0 1,0 0 91,0 0 0,8-6-441,5-1 0,4-8 167,2 3 0,8-5 150,5-2 1,4-9-477,2-3 1,-3-5-694,-3-2 0,4 0 485,-5 0 1,-3 0-150,-3 0 1,-6 6 300,-6 1 88,4 8 0,-15-7 1166,4 5-613,-4 4 0,-4-5 12,-4 14 0,-5-3 126,-8 9 0,2-1 326,5 7 0,-5 0-354,4 0 1,-2 0-101,3 0 0,1 0-765,5 0 1,4 0 333,-5 0 0,5-7-850,2 1 0,9-7 311,3 7 0,7-9-77,7 3 1,3-14 51,9-5 1,2-5-268,4-2 0,-4-2 235,5-5 756,-5 5 0,-2-14 0,0 5 0</inkml:trace>
  <inkml:trace contextRef="#ctx0" brushRef="#br0" timeOffset="2946">4154 207 6974,'0'-19'-1029,"0"7"3924,0-1-1145,0 9-1372,0-5 0,0 11-150,0 5 1,-2 3 29,-5 9 1,3 2 107,-8 5 0,5 3 187,-5 9 0,1 0-87,-2 0 0,-3 2 104,3 4 1,-4-4-264,-2 5 1,0 3-37,0 3 1,-2-3 20,-4 3 1,4-9-267,-5 2 1,5-6-239,2-6 0,7 1-154,-1-7 1,9-1-1351,-2-6-753,3-9 1134,3-1 707,0-9 0,3-2 149,3-5 0,-2-9 162,9-10 0,-1-7 188,7 1 1,-2 5 138,-4 1 0,4 5-195,-5 2 0,-1 7-57,2-1 0,-9 7 306,2-7 0,5 9 628,1-3 1,-1 5 534,1 2 1,3 0-530,10 0 1,-3 0-101,3 0 0,2 0-248,-1 0 0,7 0-112,-1 0 1,-3 0-117,3 0 1,0 0-185,6 0 1,-3 0 23,-3 0 1,2-6 59,-9 0 0,0-7-871,-6 7 619,0-9 1,-2 4-134,-4-8 1,-5 7-142,-8-1 165,0 9 367,-8-13 0,-5 15 246,-12-4 0,4 4-122,-5 2 1,5 6 120,2 0 0,0 9 339,0-2 1,0 3-210,1 3 1,5 0 151,0 0 1,3 0-94,-3 0 1,-2 2 21,9 5 0,0-5-201,6 4 1,0-10-43,0-3 1,2 1-10,4 6 0,2-6-188,5-1 1,10-8-293,-4 3 1,11-5 215,-5-2 1,9 0-820,-3 0 1,12-9 222,1-3 0,2-5-194,-2-2 1,-4 0 389,5 0 1,-7 2 6,-7 5 0,3-3-43,-9 9 426,1-9 0,-7 13 749,-1-5-661,-7 5 0,0 2 1488,-5 0-1173,-4 9 1,4 1-112,-12 9 1,2 0 220,-9 0 0,7 0 328,-7 0 0,9-6-236,-2-1 0,-3 1-196,3 6 0,0 0-213,6 0 0,-7-7 387,1 1-485,0 0 30,6 6-18,0 0-101,8-9 1,3-1-313,8-9 0,2 0-468,4 0 0,4-13 403,9 0 0,0-8-288,0 9 1,0-5 246,0-2 1,0 0 41,0 0 0,0 0 114,0 0 0,-2 2 243,-5 4 1,-1 3 139,-5 4 1,-10 4 636,4-5 40,-5 5 728,5 2-510,-8 9 0,-5 1-417,-12 9 0,0 2-117,-13 4 1,4-1-329,-10 7 1,-3-1-281,3 1 0,-7 3-418,7-9 0,2 1-2151,10-7 97,-4 0-1539,15-1 4170,-6-7 0,16 6 0,3-7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7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57 134 6643,'0'18'-606,"-2"-5"606,-4 0 0,2-7 1160,-9 7 1,7-1-410,-7 7 0,9 0 229,-3 0-701,5 0 1,2 0-75,0 0 1,9-2 51,3-4 1,12-5 0,1-8 0,9 0-127,-3 0 0,5-2-157,2-4 1,0-7-279,0-12 0,0 2 236,0-9 0,-9 7-500,-3-7 1,-5 9 300,-2-2 1,-3-3-581,-3 3 1,-4 0 352,-9 6 0,6 6-84,0 0 578,0 9 0,-6-13 0,0 7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87 8404,'10'-9'-89,"-1"7"322,-9-6 82,0 8 516,0-9-203,0 7 218,0-6-356,0 8 537,0 0-447,0 8 0,0 3-147,0 8 1,0 8-173,0 5 1,-9-3 56,-3 3 1,1-1-58,-1 7 1,-1 2-38,-6 5 1,0-5-41,0 4 1,6-10-209,1-3 0,1-1 232,-1 1 1,-3-3 28,9-9 1,-1-7-856,7 1 16,0-9 232,0 5 1,11-9 172,8 0 0,4-15-288,15-4 1,2-13 140,10 1 0,5 1-11,-4-1 0,2 1 242,-3-1 0,3 3-69,-9 9 1,-6 9 345,-6 3 1,-9 5-116,2 2 1,-4 0 384,-2 0 0,-2 9-215,-4 3 1,1 5 288,-7 2 1,-1 6-61,-6 1 0,0 1 10,0-2 0,0-4-96,0 5 1,-2 1-35,-4-2 1,3 7 94,-3-7-225,4 1 1,2-7-200,0 0 1,0-7 111,0 1-139,0-9 1,8 4 129,5-8 1,4 0 5,2 0 1,10-14-152,9-5 1,2-15-185,11-4 0,6 0-1,6-6 0,7-5-314,-7-1 1,0 4 262,-6 1 1,-9 5 82,-3 2 0,-5 9 243,-2 4 0,-9 3-107,-4 3 0,-3 3 144,-3 3-227,-1-4 105,-7 15 0,0-6-711,-5 8-527,-4 0-353,6 0 1,-8 8 790,0 5 1,0-3 837,0 3 0,9 8 0,1 8 0</inkml:trace>
  <inkml:trace contextRef="#ctx0" brushRef="#br0" timeOffset="412">1745 618 8663,'19'0'597,"0"-2"-334,0-5 0,0-3 31,0-9 0,0 6-158,0 1 1,6-1 110,0-6 0,1 0 30,-7 0 1,0 0 215,0 0-551,0 0 0,-2 0 97,-5 0 1,-1 9 236,-5 3-127,-4-3 0,-2 8 53,-13-5 0,-3 5 5,-3 2 1,-9 0 21,-3 0 0,-5 9 100,-2 3 1,-2 5-130,-4 2 0,4 2 361,-5 5 0,12-5-19,1 4 0,9-4 6,-3-2 1,5 6-217,2 1 0,3 5-29,3-6 0,5 3-57,8-3 1,0-4-1,0 4 1,2-1-271,4 1 0,11-4-210,8 4 0,9-10-983,-3-2 1,7-9 5,7 2 0,3-4-498,9-2 0,2-6 627,4 0 1,-4-15-1291,4 2 2141,-4-5 1,7-3-1,1-2 1</inkml:trace>
  <inkml:trace contextRef="#ctx0" brushRef="#br0" timeOffset="890">2883 144 7647,'-2'-17'2398,"-4"4"-951,4 5-1351,-7 8 1,7 8 193,-4 5 1,2-3 131,-9 3 0,0 2 243,-6 10 1,-6-2-206,0 9 0,-3-1 59,3 7 1,4 0-207,-4 0 1,4 0 60,2 0 0,0 0-70,0 0 1,0 0-83,0 0 1,6-9-34,0-3 0,9-5-47,-2-2 0,4-7-315,2 1 0,2-7 181,4 7 0,5-9-372,8 2 0,8-3 241,5-3 0,4-3-413,2-3 0,2-2 191,4-5 0,-4 2 31,4 5 0,-6 4 94,-6-4 1,1 4 49,-7 2 0,-1 2 119,-6 4 0,-2-2 223,-5 9 1,3-7 513,-9 7-379,1 0 220,-7 5 1,-9-1-212,-3-4 0,-11 2-9,-3-9 1,-5 7-108,5-7 0,-7 0 36,1-6 0,-4 7-84,-2-1 0,7 0-8,-1-6 1,3 0-196,-3 0 1,2-2-394,5-4 1,4 2 305,-4-9 1,4 7-442,2-7 0,0 0-2399,0-6 1242,0 0 703,8-8 0,5 6 575,12-4 1,-1 4 162,7 2 0,7 2-148,6 4 443,9-4 0,-4 7 0,8-9 0</inkml:trace>
  <inkml:trace contextRef="#ctx0" brushRef="#br0" timeOffset="1480">4116 87 8247,'0'-19'-447,"2"6"524,4 0 0,-3 7 210,3-6 1,-2 7 446,2-1-119,-4 4 0,7 0 15,-9-5 223,0 5 1,-9 9-411,-3 12 1,-1 4 22,-6-4 0,4 6 35,-10 0 0,2 11-25,-2 2 1,-3 2-116,-3 11 0,-5-3 118,4 3 0,-4 4-97,-2-5 1,1-4-135,-1-1 1,2-5-79,4-2 1,5-2 77,8-5 1,0-3-321,0-9 1,8-1-316,5 1-495,4-8 726,2 6 111,0-15 1,4 6-543,9-8 0,2-8 163,16-5 1,7-4-225,6-2 1,3 1-68,-3-1 1,-4 0 296,4 0 0,-6 2 261,-6 4 1,2 3 240,-9 3 0,-6 5-272,-7-4 0,-5 4-81,5 2 1,-7 8 700,1 5 1,-4-1 258,-2 7 1,-8-4-1,-5 10 0,-6-1-265,-6 1 0,4-2-545,-5 9 1,-1-9-281,2 2 0,1-4-464,12-2 1,3 0 389,9 0 0,0-6-269,0-1 0,9-5-691,3 5 0,14-7 682,5 1 0,5-6 751,2-6 0,8-5 0,3-8 0</inkml:trace>
  <inkml:trace contextRef="#ctx0" brushRef="#br0" timeOffset="1818">4457 788 8168,'11'0'2575,"-17"7"-2032,-13-1 1,2 3-59,4-3 1,7-2-49,-7 9 1,3-7-32,-3 7 0,-4-1 233,4 7 1,3 0-222,-3 0 0,9 0-130,-2 0 0,4-6-316,2-1 0,8-1 152,5 2 119,4 4 1,8-15-194,0 4 0,0-4-356,-6-2 0,7-2 23,-1-4 0,0-3-148,-6-3 0,7-12 12,-1 5 0,0 3 131,-6 3 0,-2-6 6,-4-6-53,3-1 395,-5-1 0,-1 6-61,-3-4 1,-7 12-37,-7 7 1,-3-3-101,-9 3 1,-6 0-65,-1 6 1,-5 0-272,6 0 1,-1 6 173,7 0 0,0 7-67,0-7 11,9 9-859,1-5 0,11 7 388,5-4 0,5-5-43,14-8 868,3 0 0,9 0 0,0 0 0</inkml:trace>
  <inkml:trace contextRef="#ctx0" brushRef="#br0" timeOffset="2139">5007 770 8089,'19'0'1137,"-8"0"-793,-3 0 0,-10 0 191,-4 0 0,2 2-44,-9 4 0,2 4-188,-1 9 0,-7 0 148,0 0 0,0 2-104,-6 5 1,4-5 362,2 4 1,6 3-207,0-3 1,9 2-121,-2-2 0,4-3-233,2 3 1,2-4-102,4-2 1,5 0 137,8 0 1,2-2 44,4-5 1,-2 3-464,9-9 0,-1-1 138,7-12 0,-2 3-291,-4-9 0,1-6 50,-7-6 0,5-6-93,-5 5 1,-1 1 189,-6 6 0,-6-6 131,-1-1 1,-8 1-27,3 6 1,-7 0-12,-7 0 0,-5 2-171,-14 5 1,3-3 98,-8 9 1,5-1-89,-5 7 0,8 0-110,-3 0 0,5 2-236,2 5 0,2-3 243,5 9 0,3-7 130,9 7 0,2-9 275,5 2 0,12-4 0,10-2 0</inkml:trace>
  <inkml:trace contextRef="#ctx0" brushRef="#br0" timeOffset="2412">6316 390 8132,'-10'0'2490,"-5"9"-1948,8 3 1,-5 7-91,6 7 1,-9 3-285,2 9 0,-4 2-120,-2 4 0,-6-4 543,0 5 0,-15 1-150,2-2 0,-4 5 167,4-11 1,6 4-205,0-11 0,3 5-353,-3 2 1,-1-6-132,7-1 1,1-8-417,6 3 0,0-7 526,0-7 0,0 3 318,0-9-3400,9 1 1551,-7-7 1,17-2 269,0-5 0,15 3 202,10-8 1029,9-1 0,3-15 0,12-1 0</inkml:trace>
  <inkml:trace contextRef="#ctx0" brushRef="#br0" timeOffset="2854">6714 694 8118,'17'-2'1087,"-4"-5"-237,-5 5 69,-8-6-609,0 8 1,-2 0-58,-4 0 0,-5 0-15,-8 0 1,-2 6-427,-4 0 1,-4 9 339,-9-2 1,0-3 274,0 3 1,0-3-84,0 3 0,2 4 67,4-4 1,-3 3-221,3 3 1,2-2 91,-1-4 1,8 4-122,-3-5 0,5-1 76,2 2 1,0-9-109,0 2 1,7 3 110,-1-3-287,9 0 13,-5-6-219,9 0 809,0 0-313,9 0 0,-5 7-120,9-1 1,-7 0 509,7-6-311,-1 9 0,7-1 14,0 5 0,-2 4-38,-4-5 0,4 5 14,-5 2 0,5-6-33,2-1 0,0 7-9,0 7 0,0-1-27,0-6 0,0 0-6,0 0 1,-6 0-187,-1 0 1,1 6-78,6 0 0,-7 1-148,1-7 1,-7-7-434,7 1-915,-9-1 573,13 7 197,-15 0 1,13-6-1036,-9 0 1,3-9 872,-3 2 1,5-4-2123,8-2 3035,0 0 0,0 9 0,0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2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304 304 8022,'0'-19'-120,"0"0"0,-2 7 2247,-5-1-864,5 9-878,-6-5 0,8 12 317,0 3 0,-7 4-79,1 9 1,-9 11-111,3 8 0,1 2-187,-1 10 0,-3-1-30,-10 1 0,3 5-43,-3-4 1,4-5 0,2-2 0,-4 1-428,4-7 0,-2 2-1253,15-15 782,-9 0-501,13-6-1167,-7-8 1551,9-3 0,0-12-34,0-9 1,7-1 294,-1-18 1,9 0 197,-3-6 0,-3-2 114,-3-4 0,2-4 83,-1-9 1,-1 0-91,-6 0 1,0 0 129,0 0 1,0 7 406,0-1 0,0 9-252,0-2 0,6 10 654,1 2 0,5 9-362,-5-2 0,1 6 199,-1 6-115,-5-4 0,8 15 454,-4-4 1,-1-3-363,7 3 0,1 0-193,6 6 1,0 0-158,0 0 0,6 2 46,0 4 1,3-2-153,-3 9 1,3 0 106,3 6 0,3 0 45,-9 0 1,0 0-97,-6 0 0,0 2-177,0 4 1,-2-4 218,-4 4 1,2 3-9,-9-3 0,0 7 202,-6-7 0,-2 2-65,-4-1 0,-5-3 43,-8 8 0,-2-7-64,-4 1 0,-2-2-46,-5 2 1,-4-4-164,4 5 0,-3-12-201,-3-1 1,6 0-363,1 6-285,7-9 0,-3 5-2593,8-9 1597,8 1 1276,3-7 1,12 6-424,9 0 0,2 1-774,16-7 0,1 0 1667,6 0 0,0 0 0,0 0 0</inkml:trace>
  <inkml:trace contextRef="#ctx0" brushRef="#br0" timeOffset="302">664 665 8120,'0'19'66,"-8"-7"53,-5 1 0,-2 0 382,3 6 1,-5-1 537,4 1 0,3 7-57,-3-1 1,7 2-409,-7-1 0,9-5-272,-3 4 1,7-4-2,7-2 0,3 0 95,9 0 0,2-8-230,5-5 1,3-4-130,9-2 0,0-2 74,0-4 0,0-7-228,0-12 1,-2 1-196,-5-7 1,3 1 206,-9-1 1,1-5 65,-8 4 0,-5 3-5,0-3 1,-9 3-88,2-3 1,-6 3-13,-6 3 1,-7 5-22,-12-4 0,4 10-2,-4 3 0,-5 7-165,-1-1 0,-5 4 199,-2 2 1,8 8-35,5 5-1116,4 4 1,4 2 518,4 0 0,7 0-255,12 0 0,7-2 96,12-5 922,-4 5 0,24-6 0,-5 8 0</inkml:trace>
  <inkml:trace contextRef="#ctx0" brushRef="#br0" timeOffset="674">1347 627 7751,'-9'-13'2350,"-3"0"-1655,-5 9 0,-2-11-310,0 9 1,6 0 439,1 6-75,8 0 0,-11 2-357,8 4 0,1-2-284,6 9 1,0 0 100,0 6 1,0 0-15,0 0 0,6 0 126,1 0 1,8 0-70,-3 0 1,-1 2-16,1 4 1,-1-4 64,2 4 1,-3 3 62,-4-3 0,-3 7-177,3-7 0,-4 6-84,-2-5 1,0-1 147,0-6 1,0 6-16,0 1 1,-6-1-155,-1-6 0,-7-7 72,1 1 1,-4-2 1,-2 1 1,-2 3-84,-4-9 0,4 1-692,-5-7 1,-1 0 253,2 0 0,-1 0-7,7 0 0,-2-7-260,-4 1 1,4-9-553,-4 3 1,4-5-270,2-2 0,6-6 714,0-1 1,9-1 336,-2 2 0,8 3 146,11-3 1,1 2-1149,18-2 1,-7 4 1401,7-5 0,8-3 0,8-1 0</inkml:trace>
  <inkml:trace contextRef="#ctx0" brushRef="#br0" timeOffset="1048">1745 361 8120,'38'-19'0,"-8"0"-22,-5 0 254,-12 9 666,3-7-46,-13 15 0,5-5 16,-8 14 1,-2 12-342,-4 12 0,1 5-234,-7 2 0,-1 8 101,-6 5 0,0 4 322,0 2 0,0 0-235,0 0 0,-4-3-81,4-3 0,-4 2-359,10-9 1,-2-2-281,3-10 1,-3-5-1649,9-8 1155,-1 0 484,-1-9-262,6-1 0,-13-11-748,9-5 1,-7-5 705,7-13 1,-7-5 291,7-8 0,-7 0 198,7 0 0,-3 7 254,3-1 1,4 9 778,-4-2 1,4 3-200,2 4-436,0 7 101,0-6 1,2 15 1205,4-4 0,5 4-659,8 2 1,6 0-107,0 0 0,7 0-376,-7 0 0,9 0-224,-3 0 1,5 0-885,2 0 0,0 0 472,0 0 1,0 0-639,0 0 1,-2-3 536,-5-3 1,-1 4 120,-5-4 1,-10 4 113,4 2 0,-4 8 0,4 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968 95 8316,'11'-13'11,"-5"1"0,-4-3 1566,-2-2-1074,0 7-95,0-7 0,-2 15 273,-4-5-15,4 5-150,-7 2 65,9 0 972,0 0-886,-8 0-280,6 0 0,-9 7-589,5-1 0,4 2 262,-5-1 1,5-3-3210,2 8 2430,0-7 0,0 12-1081,0-5 1,0-1 1799,0 1 0,0-7 0,0 3 0</inkml:trace>
  <inkml:trace contextRef="#ctx0" brushRef="#br0" timeOffset="542">456 417 7917,'0'-19'-1670,"0"1"1662,0 7 0,2-6 647,5 4 0,-5 3 526,4-3-241,-4 1-401,7-7 0,-7 8 488,6-6-262,-8 15 28,0-6-71,0 8 173,0 0-193,0 8 1,0 5-181,0 12 1,-8-2-38,-5 9 1,-4 0-154,-2 5 1,-2 3 231,-4 5 0,4-3-67,-5 8 1,-1-1-19,2 2 1,-9 3-56,2-3 1,3-3-148,-3 3 1,7-9-1,-7 2 1,9-4 32,-2-2 0,10-8-382,3-5 0,1-4 139,-2-2 1,5-6-651,8-1 17,0-7-216,0 3 54,0-8-1878,0 0 2143,0-8 0,8-3-1145,5-8 1,4-2 764,2-4 0,0 2-826,0-9 1,6 9 643,0-2 1,1-3 407,-7 3 1,6-3 632,0 3 0,0 4 0,-6-15 0,0 7 0</inkml:trace>
  <inkml:trace contextRef="#ctx0" brushRef="#br0" timeOffset="1116">968 171 8335,'-6'-13'-1191,"0"1"2138,-1 7 1,7-5 388,0 4-84,0 3-1020,0-5 93,0 8 476,0 0-541,0 8 0,7 3 286,-1 8 1,0-4-55,-6 4 1,0-3 6,0 16 1,-8-7-59,-5 7 1,-4 6 190,-2 6 0,-2 9 24,-4-3 0,2-1-171,-9 1 1,7-5-72,-7 5 0,9-1-103,-2 1 1,-3-1-231,3-5 1,2-4-89,10 4 1,-1-10-85,7-2 1,-1-9-484,1 2-1393,5-4 235,-6-2 1,8-6-147,0 0-801,8-9 1290,-6 4 951,7-8 1,-3-2-108,1-4 0,-1 2-354,-6-9 0,0 7 461,0-7 0,-9 2 438,-3-1 0,-7-7 0,-6 0 0,3-2 0,-3-11 0,2 7 0,-2-7 0,4 7 0,-5-7 0,5 9 0,2-2 0,0-3 88,0 3 1,7 6 123,-1 7 1,9-1 661,-2-6 699,3 8 508,-5-5-744,6 13-665,-7-5-415,18 8 1,1 2 430,9 4 1,0-3-249,0 3 0,7 2-239,-1-1 0,9 1-111,-3-2 1,5-4-282,2 5 1,0-5-1187,0-2 0,2 0 801,4 0 0,-10 0 353,4 0 1,-4 0-355,3 0 0,-5 0-2364,0 0 2941,-9 0 0,13 0 0,-7 0 0</inkml:trace>
  <inkml:trace contextRef="#ctx0" brushRef="#br0" timeOffset="1560">1404 493 8296,'0'-10'-1415,"0"1"1836,0 9 1,-2 0 421,-4 0 0,2 2-294,-9 5 1,3 3 369,-3 9 0,-4 2-225,4 5 0,-3-3 32,-3 8 0,0 1-193,0 6 1,0 0-57,0 0 1,-4-2-264,4-5 1,-5 3 73,12-9 1,1 7-630,-1-7 0,7-6 257,-1-6-2267,4-9 141,2 4 714,0-8 1,2-2 839,4-4 1,5-5 260,8-7 0,0-8-354,0 1 1,-7-7 748,1 7 0,-9-9 0,3 3 0,-5-5 0,-2-2 0,-2 6 0,-5 1 0,3 5 0,-9-5 0,7 8 0,-6-3 0,7 5-99,-1 2 0,4 7 108,2-1 176,0 0 127,0-6 2453,0 0-1957,0 9 0,8-5-251,5 9 1,6 0-239,6 6 1,-2 0-65,9 0 1,0 6-104,6 0 1,-5 0-234,5-6 0,-10 7-778,10-1 0,-5 0 543,5-6 0,-6 0-1232,-1 0 0,-1 0 176,2 0 1372,-5 9 0,0-7 0,3 6 0</inkml:trace>
  <inkml:trace contextRef="#ctx0" brushRef="#br0" timeOffset="1822">1898 436 5777,'0'13'1438,"0"0"1,0-1-593,0 7 0,-7 7-115,1-1 1,-2 6-256,1-5 0,-3 8 32,-9-3 1,0 5-118,0 2 0,-2 0 96,-5 0 1,5 0-303,-4 0 1,10-9-138,3-4 0,1-4-644,-2-2 0,5-6 371,8 0 275,0-9 96,0 4-2472,0-8 1,8-8 914,5-5 1,4-10 801,2-2 0,-2-3 609,-5 3 0,3-4 0,-9-9 0,9 0 0,-4 0 0</inkml:trace>
  <inkml:trace contextRef="#ctx0" brushRef="#br0" timeOffset="2016">1746 512 8240,'-11'-19'0,"5"0"0,4 0-1253,2 9 626,0-7 1583,0 15-551,0-15 0,0 13 348,0-9-208,0 9-181,0-4 826,0 8-709,0 0 1,8 0 309,5 0-64,4 0-361,2 0 0,0 0 74,0 0-236,0 0 0,6 0-93,0 0 1,3 0-248,-3 0 0,4 0 325,9 0 0,-6 0 77,0 0 0,-1 0-2249,7 0 0,-6 0 927,-1 0 0,-7 0-1253,1 0 2309,4 0 0,-8 0 0,7 0 0</inkml:trace>
  <inkml:trace contextRef="#ctx0" brushRef="#br0" timeOffset="2529">2505 417 6516,'8'11'1222,"-6"6"-601,4-5 0,-4 5-176,-2 2 1,0 9 293,0 3 1,-6 1-231,0 6 0,-9-4 196,2 10 0,-3 2-155,-3-2 0,0 7 76,0-7 0,-5 1-297,6-8 0,-4-7-88,16-5 0,0-4-299,6-2 1,-7-6 199,1 0-241,0-9 183,6 4 1,0-16-654,0-5 0,6-4 73,0-2 1,7-8-53,-7-5 1,9-1 194,-2 1 0,-3-4-34,3 5 0,-7-5 46,7-2 0,0-2 66,6-4 0,0 3 210,0-3 0,0 4-153,-1 2 0,1 0 292,0 0 1,0 3-53,0 3 1,0 5-280,0 8 640,0 0 0,-2 6 184,-4 0 1,-3 9-107,-3-2 0,-3 4-137,8 2 0,-5 2 53,5 4 1,-5-2-41,5 9 0,-5 2 89,5 10 1,-7-4-35,1 4 1,2 3-1,-1-3 1,-1 9-123,-6-3 0,0-1-20,0 1 0,0-7 254,0 1 1,-8 2 35,-5-1 0,-4 3-347,-2-10 0,-6 9 70,0-16 1,-1 9-1,7-8 1,-6-5-556,0-1 0,-1 1-725,7-2 1,0 1 155,0-7 1,7 0-767,-1 0 0,7-7-2611,-7 1 3220,9 0 0,-2 4-799,12-5 1817,5 5 0,16-15 0,2 7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4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417 114 6661,'-10'0'-618,"1"0"618,9 0 0,0 0 0,0 0 0</inkml:trace>
  <inkml:trace contextRef="#ctx0" brushRef="#br0" timeOffset="1369">379 114 6043,'0'-11'-56,"0"1"198,0 3 221,-8 5 81,6-6-330,-6 8 0,1-2 37,1-5 195,0 5 387,6-6-431,0 8 0,0-2 372,0-5-221,0 5-38,0-6-235,-9 8-27,7 0 0,-4 0 47,12 0 0,-2-2 19,9-4 0,0 3-167,5-3 0,1 4 63,0 2 1,0 0 12,0 0 1,7 0-33,-1 0 1,7 0-88,-7 0 1,0 6-15,-6 1 0,0 1 67,0-2 1,0-1 39,0 7 0,-6-5 69,-1 5-179,1 1 0,0 6-64,-1 0 0,-8-7 153,3 1 1,-3 0 19,2 6 0,-4-7-47,5 1 0,-5 0 79,-2 6-66,0 0 1,0-1 22,0 1 1,-7 0 2,1 0 0,-2-6-45,1 0 0,5-7 19,-4 7 1,-2-1 5,1 7 1,-5 0-30,5 0 0,-8 0-1,3 0 0,-3 0 15,2 0 1,-3-6 1,3-1 1,-4 1-2,-2 6 0,6 0 24,1 0 0,-1 0 107,-6 0 0,0 0-68,0 0 1,7-7 121,-1 1 1,0 0-147,-6 6 1,3-7 16,3 1 1,-2 0-17,9 6 0,-9 0 24,2-1 1,3 1 5,-3 0 1,9 0 13,-2 0 1,-3 0-331,3 0 1,-2 0-140,1 0 323,5 0 1,-6 0 93,8 0-69,0 0 0,0 0 106,0 0 1,-7 0-99,1 0 0,-2-6 4,1-1 0,5 1 77,-4 6 1,-3 0 537,3 0-536,0 0 0,-1 0-41,1 0 1,-2-7-24,1 1 1,5-7 51,-4 7-151,4 0 1,2 6 70,0 0 0,0-7 25,0 1 0,0-1-107,0 7 0,0 0-58,0 0 1,0-6 117,0 0 0,0-1-14,0 7 3,8 0 1,-4 0 11,9 0 0,-9 0-3,3 0 2,3 0 0,-6 0-43,9 0 1,-2 0 38,1 0 1,5-6-161,-4-1 0,-3-1 83,3 1 1,-3 5 37,3-4 1,2-3 41,-9 3 1,7 0 2,-7 6 0,3-7 167,-3 1 0,-4 0-113,4 6 1,-4-7-41,-2 1 10,0 0 1,-6 5 226,0 1 1,-7-6 3,7 0 0,-9-7 24,2 7 0,3-7-222,-3 7 1,3-7-105,-3 7 1,-4-3-9,5 3 0,-5 4 69,-2-5 0,2 5 26,4 2 0,-4-6-18,5-1 0,-3 1 54,2 6 0,-4 2 2,5 4 0,-3-10 17,2 4 1,-1-2-44,7 8-20,-7-4 0,5 7-83,-3-9 0,1 0 95,5 0 1,4 0-9,-5 0 0,5-7-3,2 1 1,0 0-130,0 5 0,-6-5 156,-1 0-35,1-1 1,6 7 37,0 0 0,0-6 12,0 0 0,0-1 96,0 7 1,0 0-134,0 0 0,0 0 10,0 0 1,0 0 19,0 0 0,6 0 62,1 0 1,5-6-113,-5-1 0,1-1-3,-1 1 1,-3 3 0,8-8 0,-5 5-11,5-6 1,-5 7-32,5-7 1,-7 3 58,1-3 0,-2-4 6,2 5-10,-4-5-1380,7-2 722,-9 0 1,2 0-188,4 0 1,-4-9-774,5-3 370,-5-5 0,-2-2 146,0 0 0,0 0 481,0 0 1,2 0 242,4 0 1,5-6 347,8-1 0,0-16 0,0 2 0</inkml:trace>
  <inkml:trace contextRef="#ctx0" brushRef="#br0" timeOffset="2217">873 209 8044,'-9'-11'-1980,"7"-6"1980,-15 15 0,13-13 0,-9 9 0,9-2 0,-2 1 0,2 5 0,-3-4 0,3-3 0,-9 3 0,9-2 0,-2 1 0,-5 5 0,7-12 9,-9 7 1,7 1 65,-6 6 1,5-6-43,-5-1 0,5 1-22,-5 6 0,1-2-2,-2-5 1,-3 5 160,3-4 1,-2 2-136,3-2 0,-5 3-7,4-3 0,2 2 34,-1-2 950,-1 3-592,-6-5 1,0 8 536,0 0-108,9 0 244,-7 0-203,15 0-362,-7 0 0,9 0-231,0 0 0,9 0-280,3 0 1,14 0 27,5 0 0,7 0 147,7 0 1,3 6 2,9 1 0,2-1-6,4-6 0,5 2-192,7 4 1,10-3 202,3 3 0,7-4-307,-44-2 1,-1 0 0,49 6 209,-45-3 0,0 1 1,41 2-210,-45-6 1,1 0 0,46 2 51,-47 1 1,1 0 0,42-1-183,-18 5 0,1 3 263,0 3 1,0 2 35,0-3 0,-7 3-34,1-9 1,-7 7 19,7-7 0,-7 1-10,6-7 0,-14 0 23,2 0 0,-6 0-54,-1 0 0,-5 0 439,-14 0-251,5 0 765,-15 0-590,-2 0 21,-2 8-273,-15-6 323,6 7-40,-8-9-1471,0 0 594,0-9 232,0 7 40,0-6-644,0 8-3485,0 0 3007,-8 0 0,4 6-725,-9 0 2050,9 9 0,-4-4 0,8 8 0</inkml:trace>
  <inkml:trace contextRef="#ctx0" brushRef="#br0" timeOffset="3631">3300 341 8101,'0'-10'370,"-8"-7"187,6 15 0,-9-9 255,5 5-277,4 4-269,-15-7 1,13 9 19,-9 0 0,7 3 1,-7 3 1,7-4-1,-7 4 0,7 3 152,-7-3 31,9 0-244,-4 3-42,-1-7 1,5 13 53,-9-9 1,9 2-64,-2-1 1,-5-3 93,-1 9 11,-5-1 0,-2 7 2,0 0 0,0 0-71,0 0 1,0 0 28,0 0 1,0 0-161,0 0 0,0 0 134,0 0 0,0 2 18,0 4 1,6-4-91,1 5 0,1-5-230,-1-2 0,-3 0 98,9 0 0,-3-2-118,3-5 1,4 5 147,-5-4 0,5 4-5,2 1-96,0 1 1,0 0 76,0 0 1,0 0 23,0 0 0,2-6-31,5 0 1,-3-1-47,9 7 1,-7-2 36,7-4 1,-3 4-1,3-5 1,1-1 15,-7 1 1,8 1-16,-3 6 1,-1-6-27,1-1 1,-7 1 37,1 6 1,2-6-56,-1-1 40,-1 1 0,-4 6 48,4 0 0,-3-7 132,3 1 280,-4 0 119,-10 6-187,-3 0-194,-8 0 1,0-3-73,0-3 1,6 2 42,1-9 1,-1 9-2,-6-2 0,0-3-279,0 3 1,-2-1 240,-4 7 0,4-6 55,-4 0 1,3-1-25,3 7 0,3 0 25,3 0 0,-4-6-50,4 0 1,3-1-5,-3 7 0,9 0 38,-2 0 0,2 0-48,-3 0 0,5 0-335,-4 0 1,4 0 80,2 0 0,0 0-17,0 0 1,0 0 127,0 0 0,0 0-101,0 0 0,6 0 13,0 0 1,3 0 74,-3 0 1,-4-7-14,4 1 0,3-1-32,-3 7 1,7 0 33,-7 0 1,7-6 44,-7 0 1,7-1 7,-7 7 0,7 0-25,-7 0 14,9 0 1,-11 6 116,9 1 1,-9-1-118,2-6 0,-4 0 12,-2 0 1,0 0 13,0 0 0,0 0 308,0 0 0,0 0-95,0 0 0,0 0-145,0 0 0,0-7 160,0 1 0,0 0 187,0 6 1,-2-7 218,-4 1-423,4-1 1,-13 7-25,9 0 1,-9-6 54,2 0 0,3-3-316,-3 3 1,1 4 40,-7-5 0,6 5 15,0 2 1,3 0 45,-3 0 0,-2 0-191,9 0 1,-7 0-139,7 0 244,-9 0 1,13 0 34,-4 0 1,4 0-33,2 0 1,0-7-504,0 1-301,0 0-373,0 6 486,0-9 40,0-1 831,0-9-170,0 8 0,0-4-181,0 9 0,-2-7 349,-5 7 0,5-7 707,-4 7 0,2-7-521,-3 7 1,5-7-50,-4 7 1,4-7-282,2 7 0,0-7-210,0 7 1,0-7-61,0 7 0,0-7 107,0 7 0,0-7 86,0 7 0,0-7-89,0 7 0,0-7 11,0 7 173,0-9 371,0 4-243,0-8-2283,0 0 1485,-9 0 0,7-8-2696,-4-5 1,4-4 926,2-2 2420,-9 0 0,7-8 0,-6-2 0</inkml:trace>
  <inkml:trace contextRef="#ctx0" brushRef="#br0" timeOffset="4128">209 3129 8126,'-28'0'-1944,"14"0"1944,-5 0 0,6-2 0,0-4 0,-3 4 1929,3-4-542,4 4-576,1 2-24,8 0 357,0 0-760,8 0 0,9 6 68,9 0 0,9 9-164,3-2 1,11-3 15,14 3 0,11-9 136,8 2 1,17-4-515,-49-1 1,1-2 0,4 1 0,0-2 200,1-1 0,2 0 0,1 2 0,2 0 21,-1-2 1,0 0-1,3 0 1,0 1-33,-2-1 0,-2 0 0,-1 2 0,-2 0-27,-2-2 0,0 0 0,43 3-410,-3 6 1,-1-2 429,-11 9 0,-8-1-79,-11 7 1,-12 0-38,-7 0 1,-4 0 48,-2 0 1,-8-2 1,-5-4 0,-4 1 766,-2-7-1138,-8-1 687,-3-6-555,-8 0-366,0 0 0,0-8-836,0-5 0,-8 3-786,-5-3 0,-10 2 380,-3-1 1804,-7-5 0,3-2 0,-8-11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58 8097,'-11'-9'1871,"3"-1"-808,8-1-132,0 3-403,0-1-407,0 7 1,8-6 154,5 8 0,-3 2-187,3 4 0,-1-4 108,7 5 1,0-3 78,0 2 0,0-2 0,0 9-554,0-9 1,0 5 111,0-9 259,-8 8 1,-1-6 230,-3 5 239,-5-5 275,6-2-175,-8 0-516,0 0 0,0 8-150,0 5 0,0-3 121,0 3 1,0 0-57,0 6 0,0-1-164,0 1 0,0 7 185,0-1 1,0 2-26,0-1 1,0 1 19,0 5 1,-6 1 28,-1-7 1,-1 7-24,2-1 1,2-2-64,-9 1 1,7-6-17,-7 7 1,7-9-259,-7 3 1,2-5 108,-1-2 0,-5-3-607,4-3 476,-4 4 0,-2-9 64,0 5 28,0-5 0,1-8-119,-1 0 0,0-6 175,0 0 1,0-9 215,0 2 8,8-3 0,-4-3-52,9 0 93,0 0 0,8 2-36,4 4 1,5-4-97,8 5 1,0 1 82,0-2 1,0 3 163,0-3 0,6-1-175,0 7 1,0-5-167,-6 5 1,7-5-690,-1 5 0,7-5 356,-7 5 0,0-1 267,-6 2 0,6 3 24,1-3 1,-7 4 129,-7 2 0,9-8 0,9-3 0</inkml:trace>
  <inkml:trace contextRef="#ctx0" brushRef="#br0" timeOffset="445">949 190 8395,'-8'-10'748,"3"-5"-190,-7 9 1,8-3 308,-3 3-293,-3 4 64,-1-15 293,-8 15-706,0-6 0,7 8-38,-1 0 1,7 6 41,-7 0 0,7 7 51,-7-7 0,7 9-155,-7-2 0,9-3 51,-2 3 1,3-7 35,3 7 0,0-1-138,0 7 1,3-6-448,3 0 288,4-1 0,9 7 128,0 0 0,0 0 46,0 0 0,-6-2 2,0-4 0,-7 4 45,6-5 1,-5 5-54,5 2 1,-7 0 18,1 0 0,-4 0 177,-2 0-184,0 0 1,0 0 145,0 0-129,0-9 0,-2 1 6,-4-5 1,1-4 13,-7 5 0,-1-5-417,-6-2 0,0-2 128,0-5 1,0 3 194,0-9 0,0 7-264,0-7 1,0 7-1016,0-7 1,1 3 472,-1-3 0,6 5-456,0 8 489,9-9 0,-2 7-228,12-4 0,7 4 82,12 2 0,4-6 881,9-1 0,0-8 0,0 5 0</inkml:trace>
  <inkml:trace contextRef="#ctx0" brushRef="#br0" timeOffset="776">1234 266 8262,'-19'0'305,"6"0"122,0 0 0,7 0 302,-7 0 1,7 0 93,-7 0-539,9 9 1,-4 3 185,8 14 1,0-5-146,0 4 1,0-4-42,0-2 1,0 6-21,0 1 1,0-1 41,0-6 1,2 0-95,4 0 0,-2-2-31,9-5 0,-7 3-22,7-9 0,0 1-131,6-7 1,2-2-272,4-5 0,-4-3 161,4-9 0,3-2 203,-3-5 1,-6 3-142,-6-8 0,-3 7-564,3-1 0,-3 4 263,-3 2 0,-5 0 61,4 0 1,-6 7 72,-6-1 1,-5 9-121,-8-3 1,-2 5-158,-4 2 0,2 0 109,-9 0 1,9 0 159,-2 0 0,1 2-104,-1 5 0,10-5-873,-4 4 1,11 3 1171,-5-3 0,9 9 0,-4-5 0</inkml:trace>
  <inkml:trace contextRef="#ctx0" brushRef="#br0" timeOffset="1332">1442 570 8219,'-19'19'0,"0"-2"0,0-5 0,0 5 58,0-4 0,7-3 2191,-1 3-921,9-9-766,-5 13-379,9-15 1,3 7 30,3-9 1,4 0-186,9 0 0,-2-3 87,-4-3 1,6-4 162,0-9 1,0 0-272,6 0 1,5-9-707,1-3 1,-1-5 426,1-2 1,-8 2 111,3 4 0,-5-1 195,-2 7 1,-2-5 292,-5 6 628,-3-1-393,-9 7-237,0 9 336,0 1-431,0 9 1,0 2-46,0 5 0,-7 3-51,1 9 0,-7 0 12,7 0 0,-2 2-153,1 5 1,5-3 261,-4 8 1,-2 1-156,1 6 0,1-6-31,6-1 1,0-1 181,0 1 1,0 3 293,0-9 0,0 1-227,0-7 1,0-1 25,0 1-97,0-8-282,8-3 0,3-8 159,8 0 1,0-8-2,0-5 0,6-10-190,0-2 1,3-7 110,-3 7 1,-4-7-718,4 7 0,3 0-171,-3 6 0,0 0-1863,-6 0 1217,9 0 0,-7 8-66,4 5 1554,-4 4 0,-2 2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2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133 437 7442,'-19'9'0,"0"3"0,0 3 0,2 0 0,2-5 0,3-1 0,7 5 0,-3-11 0,8 5 0,0-8 0,0 0 0</inkml:trace>
  <inkml:trace contextRef="#ctx0" brushRef="#br0" timeOffset="443">133 229 6899,'8'-11'597,"-6"0"71,5 5-102,-5 4 342,-2-6-197,0 8-472,0 0 0,0 8 149,0 5 0,-9 10 284,-3 2 0,1 9-269,-1-3 1,1-1-196,-2 2 1,-1-3-177,7 3 1,-5-3 115,5-3 0,-5-5-261,5 4 0,-5-4 94,5-2 1,1-6 317,6-1-392,0-8-1949,0 5 641,0-9-96,0 0 708,8 0 1,3-2 272,8-5 0,0 3 222,0-8 1,-2-1-75,-5-6 368,5 0 0,-6 0 0,8 0 0</inkml:trace>
  <inkml:trace contextRef="#ctx0" brushRef="#br0" timeOffset="862">152 248 6692,'-11'-9'-747,"-6"1"597,5-5 495,3-4 0,-1 7 658,3-9 1,5 6-475,-4 0 1,4 7-221,2-7 0,2 1-127,4-7 0,-1 6 79,7 1 0,-5 5-16,5-5 0,-1 5 16,1-5 0,5 7-29,-4-1 0,-3 4-13,3 2 1,-7-6-102,7-1 0,-7 1 377,7 6-246,0 8 1,6 3 42,0 8 0,-3 0-53,-3 0 1,4 0-24,-4 0 1,3 6 29,3 0 0,0 7 5,0-7 1,-6 7-62,0-7 0,-3 9-252,3-3 0,-3-1 53,-3 2 1,-5-7-37,4 6 0,-4-5 183,-2 5 0,0-5-32,0 5 0,-6-5-117,0 5 1,-9-8 55,2 3 0,-6-5 27,-6-2 0,4 0 5,-4 0 0,3-9-122,3-4 0,-6 3-10,0-3 0,-2 1-224,1-7 0,5 0-32,-4 0 0,4-3 129,2-3 0,0-2-1440,0-5 605,0-4 277,0 7-370,8-1-145,3-6 1,16 15 506,5-4 1,4 4 126,2 2 1,8 6 620,5 0 0,-5 1 0,1-7 0</inkml:trace>
  <inkml:trace contextRef="#ctx0" brushRef="#br0" timeOffset="1289">948 570 8187,'-12'0'232,"-1"0"0,7-2 28,-7-4 1,9 1 261,-2-7-277,-5-1 0,3 0 708,-5 1-672,-4 8 0,9-7-88,-5 5 1,-4 4 34,5-5 0,1 7 32,-2 7 1,1 1-62,-7 5 1,8 3 57,5-3 1,-3 10-29,3 3 0,0-5-87,6-2 1,0-11-233,0 11 53,0-4 1,8-5-93,5-3 1,4-5-266,2-2 1,6-2 220,0-5 1,1-3-287,-7-9 1,0 0 188,-1 0 1,-1 0-72,-4 0 190,-5 8 0,-5-3 487,3 7-25,-4 1-141,-2 14 0,-11 9-107,-8 9 0,7-1 9,-1-6 1,7 0-1460,-7 0 630,9 0 650,-4 0 1,16-2-56,5-5 162,12-3 0,4-26 0,9-4 0</inkml:trace>
  <inkml:trace contextRef="#ctx0" brushRef="#br0" timeOffset="1660">1176 210 8187,'11'-13'173,"-5"0"317,-4 9-199,-2-4 1,-6 16 254,-1 5 0,1 4-130,6 2 1,-2 8-71,-4 5 1,1 3-71,-7 3 0,5 7-15,-5-1 0,-1 6-201,-6-5 1,2 5 79,5-6 1,-3-1-237,9-12 0,-7 3 127,7-9 1,-1-6 222,7-6-1181,0-9-1076,0 5 1,0-12 1061,0-3 1,0-4 534,0-9 1,0-7 405,0 1 0,0-9 0,0 3 0,0 1 21,0-1 1,0 1-68,0-2 0,-2 5 46,-4 8 0,4 6 548,-5 1 2200,5 8-1553,2-5-766,0 9-323,9 0 0,1 6 122,9 1 1,0 5 17,0-5 1,2 5-54,5-5 1,-3 7-841,8-1 1,-8-2-73,3 1 719,3-7 0,1 11 0,8-5 0</inkml:trace>
  <inkml:trace contextRef="#ctx0" brushRef="#br0" timeOffset="2003">1536 684 8229,'-19'0'411,"3"-2"-76,3-5 1,-2 3 150,9-9 1,-9 9-79,2-2 0,3 4 221,-3 2-368,1 0 0,-7 0 36,0 0 1,6 8 284,0 5 0,1 4-148,-7 2 1,6 6-178,0 0 1,9 1-143,-2-7 1,4 0 309,2-1-512,0 1 1,2-2 146,4-4 0,5-5 160,8-8 1,8-8-338,5-5 1,4-12-437,2-7 1,-3 3-37,-3-3 1,-3 9-495,-3-2 0,-12 6 519,5 6 47,-4-4 236,-4 15 0,-3-4-2,-8 12 0,-2 5 1175,-4 8 1,-3 6-2,-3 0 0,-3 7 679,9-7 1,-7 7-1030,7-7 1,-1 7-575,7-7 0,0 0-1476,0-6 0,0 0 908,0 0 1,9-2 600,3-4 0,5 4 0,2-7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38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196 766 7765,'-14'10'0,"-3"-2"0,-3-2 0,0 2 0,2 0-309,0 0 0,1-2 853,-1-6 1,6 0 2130,0 0-1126,0 0 74,2 0-387,2 0-769,8 0 1,0-2-130,0-4 0,8-4-105,4-8 0,10-6 31,2 1 1,7-11-67,-1-2 1,10-1-113,1-11 1,9 7-26,-3-7 0,1-1 27,5-10 0,-4 5-325,11 1 0,-5 1 233,-1 11 0,-9-1 97,-3 7 0,-7 7-11,-5 4 1,-4 6-3,-9 6 0,-5 5-87,0 7 171,-8-8 23,4 6 307,-8-6 140,0 8-255,0 8-247,0-6 1,0 8 43,0-5 49,0-3-148,0 6 1,0-6-142,0 4-27,0-4 147,0 6-5,0-8 1,0 2-24,0 4 0,-2-4-81,-4 4 0,4 4 140,-4 2 1,-2-2 131,2 2 1,-1-1-156,1 7 0,2-6 15,-8 0 1,8 0-135,-2 6 0,4-1 190,2 1-57,-8 0 1,6 0 13,-4 0 1,4-1-21,2 1 1,0 0-103,0 0 1,0 0 61,0-1 0,0 3 55,0 4 1,0-4 124,0 4 0,-2 3-18,-4 3 1,2-2-110,-8 1 0,2 1-55,-1 6 0,-5-3 95,4-3 1,2 4-256,-2-5 0,6-3 35,-6-2 1,8-5-270,-2-1 51,-3 0-4,7 0 1,-6-6 48,8 0 45,0-8-1444,0 3-782,0-7-2409,0 0 2300,0-7 1826,0-3 0,0-8-109,0 0 0,-6 6 288,0 0 1,-8 0 552,2-5 0,-4 1 0,-2 4 0,-1-4 0,-5 4 0,4-2 0,-4 3 0,5-3-86,1 8 1,0-6-16,0 6 0,6-6 101,0 6 0,8-8 1337,-11 4-700,13-7 1,-6-1 157,8 0 0,0 6 326,0 0-543,0 8 1,2-10-154,4 8 1,-2 1-155,7 5 0,1-2-17,6-4 1,6 4 16,0-4 0,7 4-543,-1 2 0,4 0-695,1 0 1,-1 0-692,-4 0 0,3 0 1658,-3 0 0,3 8 0,3 2 0</inkml:trace>
  <inkml:trace contextRef="#ctx0" brushRef="#br0" timeOffset="465">1069 642 8162,'-18'24'0,"0"-1"0,0 7 0,1-6 0,-1 7 0,0-1 0,0 4 0,0 1 0,2 1 0,5-1 0,-5 7 0,4 0 0,2-1 0,-2-5 3344,8-1-2193,-12 1 0,14-8-442,-4-5 1,-1-3 144,1-2-412,0 0-47,-2-8 121,6-2-274,-6-8 1,8-8-309,0-4 0,2-12 47,4-6 0,4-9-734,7-3 1,1-7 244,0 1 1,0-3 12,0-3 0,0 3 216,-1 4 1,7-3 113,0 9 1,0-1 234,-7 6 0,7 3-69,0 3 0,2-2-115,-3 9 1,-3-1 40,4 6 0,-6 0 521,-6 1 0,3 7-186,-3 4 0,-2-2 258,2 2 226,-8 0 8,12 6-67,-14 8-316,6 2 1,-8 8 42,0-1 0,-8 1 95,-4 0 0,-4 0-1020,-2 0 0,-6-1-15,1 1 0,-7 0 350,6 0 1,-5 0 665,5-1 0,0-5-24,6 0 0,6-8-3581,1 2 1551,7-4 537,-4-2 1,16 2 389,4 4 0,5-4-657,7 4 0,-2-4 125,8-2 1169,-1-8 0,7-2 0,-1-8 0</inkml:trace>
  <inkml:trace contextRef="#ctx0" brushRef="#br0" timeOffset="902">1461 660 8162,'-8'17'521,"-4"1"-230,4-8 1,-8 12 121,4-4 0,2 5 228,-2 1 0,2-2-143,-1 8 0,-5-1-190,4 7 1,-4 1 90,-2 5 0,2-4-94,5 3 0,-5-3-99,4-3 1,2-7 2,-2-4 1,6-4 0,-6-3 0,8-5 328,-2 0 31,4-8-541,-5 4 1,5-12 35,-4-8 0,4-2-451,2-15 1,8-1 219,3-6 0,-1-7-229,2-5 1,0 3 133,6-3 1,0 7-35,-1-7 1,1 3 125,0-3 0,2 3-25,4 3 1,-3 5 227,9-5 1,-8 5-92,2 1 0,1 8 286,-1 4 0,0 5-90,-6 1 0,-7 8 47,1 4 0,-6-2 228,6 2-162,-8 0 1,4 8-103,-8 4 0,6 4 105,0 8 0,0 0 85,-6 0 1,0 1-76,0 5 0,0-2 144,0 7 0,-6-7-65,0 2 1,-8 2 49,2-3 0,2 1 245,-2-6-372,1 0 0,-5 0-614,4-1-728,4-7-2067,0-2 1610,6-8-2286,-6 0 2845,8 0 0,0 2 974,0 4 0,-8-4 0,-2 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889 1023 8164,'10'-8'0,"4"4"-14,-8-8 1,2 2 251,-2-2 0,-4-3 263,4 3 1,-4 2-97,-2-2 1,2 2 677,4-2-57,-4-4-717,6 7 0,-10-7 116,-4 4 0,2-2-111,-8 8 0,6-2-47,-6 2 1,-2 4-8,-10-4 0,5 4 0,-5 2 1,2 2-46,-2 4 1,-1-2 14,-5 8 1,-2 0-49,9 6 1,-3 0 60,2-1 0,4 3-199,-3 4 0,3-4 51,2 3 1,6-3 88,0-2 0,6 2-164,-6 4 0,8-5-246,-1 5 1,3-10-9,2-2 1,0 0 2,0 5 144,7 1 0,1 0 88,4 0 0,4-2-23,-4-4 1,-2 3-12,2-3 0,-8 4 170,2 2-95,3 0 1,-7 0 109,4-1 0,-4 1-39,-2 0 0,-2 0 171,-4 0 1,-3-7-44,-9 1 1,-2 0-109,-4 6 0,2-6 14,-7 0 1,-1-6-11,-5 6 0,-3-9-351,-4 3 1,5-4-116,-5-2 1,-1 0-146,1 0 1,1 0-28,5 0 0,8-6-1438,5 1 445,3-9 1,10 10 732,4-8 0,8 8-61,10-2 0,8-2 22,15 2 800,9-8 0,1 4 0,9-7 0</inkml:trace>
  <inkml:trace contextRef="#ctx0" brushRef="#br0" timeOffset="321">961 1308 7929,'-8'10'536,"-4"-4"0,2-4 65,-2-2 1,0 0 5,-6 0 1,6 6-227,1 0 0,1 1 81,-2-1 0,-2-2-90,8 8 0,-6-6 114,6 6-228,-8 0 1,6 6-1,-3 0 0,3-7-40,8 1 1,0 0-29,0 6 0,0-6-137,0 0 0,2-6 120,4 6 0,-2-9-135,7 3 0,3-4-430,10-2 1,2-2 211,3-4 0,5-3-914,-4-9 1,-3-6 520,3 0 0,-2-5-962,1 5 1,3-6 151,-8 6 1383,0 1 0,1-3 0,3-2 0</inkml:trace>
  <inkml:trace contextRef="#ctx0" brushRef="#br0" timeOffset="667">1281 1290 7626,'-12'18'888,"0"0"0,8-6-437,-2-1 0,-2 1-74,3 6 0,-7 6-134,6 0 0,-6 5 177,6-5 0,-6 6 202,6-7 1,-6 1 209,6-6-213,0 0-544,6 0 94,0-9 1,2-3 88,4-12 0,4-9 0,8-9 1,2-8-758,4 3 0,-3-5 2,9-2 1,-6 3-237,5 3 1,-7-2 163,2 9 0,2-1-1283,-3 6-275,1 0 921,-6 8 1206,0 2 0,-1 8 0,1 0 0</inkml:trace>
  <inkml:trace contextRef="#ctx0" brushRef="#br0" timeOffset="901">1619 1379 8040,'-12'6'511,"1"0"1,1 8-311,-2-2 1,-2 4 29,8 1 0,-6 3 326,6 4 0,-6-4-181,6 3 1,-1-3-344,1-2 1,4-6-195,-4 0-544,4-8 730,2 4 1,2-10 202,4-4 1,3-12-1831,9-12 0,0 1 34,0-7 1568,0 4 0,7-19 0,3 5 0</inkml:trace>
  <inkml:trace contextRef="#ctx0" brushRef="#br0" timeOffset="1009">1708 1112 8040,'0'-18'215,"8"0"431,-6 9-131,6 1-342,-8 8 0,0 2 173,0 4-798,0 3 400,0 9-1308,0 0 936,0 0 0,0 0 125,0-1 299,0 1 0,8 8 0,2 2 0</inkml:trace>
  <inkml:trace contextRef="#ctx0" brushRef="#br0" timeOffset="1389">1762 1344 8040,'0'29'61,"0"1"0,-2 2 198,-4 9 1,0-1 358,-12 7 0,8-1-150,-14 1 1,11 5-3,-5-5 1,0-1 84,6 1 0,-2-9-153,2-3 0,5-1-340,7-10 1,0-7 268,0-5-348,0-8 136,0 4 0,1-24 115,5-7 1,4-17-679,8-7 0,-2-5 12,-4-1 0,2-1-113,-8 1 0,5-1 247,-5 1 1,6 6 278,-6-1 0,8 14-62,-2-1 1,2 5 197,-2 0 1,3-1-29,-3 7 1,4 0-95,2 6 0,0 3 8,0 3 0,-1 4 121,1 8 1,-6 0 55,0 0-144,0 0 0,4 8 215,-4 4 0,-3 3-92,-3 3 1,-4-6 159,4 0 0,-4 0-3,-2 6 0,0 0 5,0-1 1,-2 1-56,-4 0 0,-4 0 201,-7 0 1,-1-3-106,0-3 0,-6 4-124,1-4 0,-7 2-383,6-2 0,-2-2 166,3-5 0,9-3-630,-4 4-553,4-4-73,4-2 0,2-2 230,8-4 1,8 1 1008,4-13 0,20-4 0,5-14 0</inkml:trace>
  <inkml:trace contextRef="#ctx0" brushRef="#br0" timeOffset="1766">2456 702 7967,'-27'0'0,"-3"8"432,12 4 0,-2 6 651,14 6 1,-6-2-612,6 7 1,1 9-271,5 9 1,0 5 1277,0 1-885,0 9 1,-2-5-173,-4 8 0,2-5-160,-8 5 1,0-2-146,-6 2 0,0-3 60,1-9 1,1-5-538,4-1 0,-2-15-337,8-3-36,-8-7 0,10-6 102,-8-4 0,6-8-463,-5-16 0,7-2 582,-2-15 1,-2-9 155,2-10 1,-6-9 102,6-2 1,0-1 27,6 7 1,-6 9-239,0 9 0,0 1 14,6 10 1,0 1 447,0 5 0,2 6 1816,4 0 297,-4 8 0,8-4-1039,-4 8 0,-2 0-523,8 0 1,0 8-2,6 4 0,-1-2-187,1 2 1,2-6-559,4 6 1,-3-8 236,9 2 1,-6-5 138,5-1 1,-5 0-637,6 0 1,-8 0 454,1 0 0,-3 0 0,-2 0 0</inkml:trace>
  <inkml:trace contextRef="#ctx0" brushRef="#br0" timeOffset="2434">1299 275 8218,'-24'0'0,"0"0"533,3 0 398,1 0 619,2 0-123,0 0-527,8 0-270,2 0-333,8 0 0,2 0 176,4 0 0,6 0-4,12 0 0,-2 0 115,7 0 1,3 0 141,10 0 0,-3 0-245,9 0 0,-7 0 54,7 0 1,-1 0-142,7 0 0,-1 0-121,0 0 0,3 0-30,3 0 0,-2 2-123,9 4 1,-9-4-15,2 4 1,-1-2-178,1 2 0,-9-4-41,3 4 1,-11-2 132,-1 2 0,-3-4-102,-3 4 0,-1-2 17,-4 1 0,-5-3 86,-7 4 1,0-4-108,0-2-9,-8 0 1,0 0 21,-4 0-7,-4 0-100,5 0-311,-7 0-6682,0 0 4893,-7 0 1,3 0 1009,-8 0 1269,0 0 0,-6 0 0,0 0 0</inkml:trace>
  <inkml:trace contextRef="#ctx0" brushRef="#br0" timeOffset="3117">2492 61 8162,'-10'0'456,"-6"0"-213,4 0 0,2 0 30,-2 0 0,7-5 1921,-7-1-1567,8 0 0,-10 4 175,8-4-316,0 4 1238,6-6-1038,0 8 1,8 6-72,4 0 1,4 6-203,1-6 0,1 5-95,0-5 1,2 6-2,4-6 0,-3 6-74,9-6 0,0 6-115,5-6 0,1 6 66,-1-6 1,1 5 48,0-5 0,-1 6-77,1-6 1,-2 8-270,-5-2 1,-1-2-104,-4 2 0,-10-2-77,3 1 1,-5 5 163,0-4 0,2-2 68,-8 2 45,0 0 1,-6 6-24,0-1 0,0-5 383,0 0 0,-2-6-96,-4 6 0,2-6-187,-8 6 0,0-6-25,-6 6 0,1-7-86,-1 7 1,0-6-105,0 6 1,-6-8 117,1 2 1,-7 4 46,6 2 0,-7-2-50,1 2 0,2-3-190,-1 3 1,1 4 53,-2-4 0,-1-2 52,7 2 1,-6 0 17,6 5 0,-5-5-97,5 0 1,0-2 150,6 2 1,1 2-34,-1-8 0,2 2 136,4-2 1,-4-4-81,4 4 0,2-5-45,-1-1 0,5-1 62,-6-5 0,6 2 317,-6-8-343,8 0 1,-4-6 6,8 0 0,0 0 132,0 1 1,0-1-113,0 0 0,0-6-3,0 1 0,6-1 74,0 6 0,2 0 220,-2 0 0,2-1-114,4-5 0,3 2 91,-3-8 1,-2 1-78,2-7 0,-2 1-61,2-1 1,4 0-149,-4 1 1,-5 7 138,-1 4 1,2 4 148,-2 3-176,0-1-1164,-6 8 224,0-6 0,6 16-738,0 0 0,0 8 125,-6 10 1,0 0-2517,0-1 3975,0 1 0,8 0 0,2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7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107 268 8333,'-12'0'0,"0"0"0,7 0-248,-7 0 900,0 0 0,0 0 605,0 0-106,8 0-745,-12 0 0,14-2 146,-4-4-292,4 4 0,8-8 16,0 4 1,8 4-76,-2-4 0,4-2 9,2 2 0,-1 0-193,1 6 0,0-2-48,0-4-115,0 4 1,-1-5 210,1 7 1,-6 1 129,0 5-646,-8-4 146,12 14 295,-14-6 1,6 8 51,-8 0 187,0 0 1,0 1-177,0 5 0,-8-4-44,-4 4 1,2-3 20,-2 3 1,0-4-1,-6 4 0,1-5-99,-1-1 0,0 0 100,0 0 1,2 0-32,5-1 1,-3-5 1,8 0 375,-8-8-325,12 12 17,-6-14-132,8 6 1,2-8-154,4 0 1,4-6 251,8 0 1,-1 0-37,1 6 1,0-6-26,0 0 0,0 0 29,-1 6 1,1 0 16,0 0 0,-6 0-26,0 0 1,-2 2 11,2 4 0,1-2 19,-7 8-7,8-8-6,-4 12 0,2-6-12,0 7 1,-8-5-2,2 0 3,-4 0 63,-2 6 1,0 0 19,0-1 0,0-5 10,0 0 1,0-6 62,0 6-70,-8 0 1,-2 4 26,-8-4-49,0 3 0,0-7-8,1 4 1,-1-4 5,0-8 0,0 2 87,0 4 0,1-4-142,-1 4 1,0-4-9,0-2 1,0 0-29,1 0 1,-1 0-185,0 0 0,6 0-97,0 0-515,8 0 400,-4 0 290,8 0 1,2 0-1651,4 0 0,10 0 534,8 0 1,8-6 1247,-3 0 0,5-8 0,1 4 0</inkml:trace>
  <inkml:trace contextRef="#ctx0" brushRef="#br0" timeOffset="604">446 107 8519,'0'-17'-24,"-2"5"10,-4 0 168,4 8 46,-14-4 1,12 2 581,-8 0-94,8 0 128,-12-2 63,6 6-280,0-6 13,2 1-68,8 5-158,0-6-288,0 8 0,2 6 163,4 0 0,-2 1-18,8-1 0,-6-2 20,6 8 1,0-6-65,6 6 1,0-6-126,-1 6 0,1-2 126,0 2 1,0 3 43,0-3 0,-1 4 12,1 2 1,-6 2-390,0 3 0,-2-1 4,2 8 0,2-6 98,-9 5 0,3 1 109,-2 6 0,-4-1-22,4 1 0,2-1-62,-2 1 1,6 0 86,-6-1 1,0 1-22,-6-1 0,2 1-10,4 0 1,-4-1-87,4 1 0,-4 0 74,-2-1 0,0-5 7,0-1 0,0-1 3,0 2 1,-2-2 2,-4-5 1,-4-3 135,-8 4 1,0-4 225,0-3 1,-5 1-230,-1 0 1,-6-2-34,6-4 0,-1 2 313,1-8 0,4-1-120,-4-5 1,5 0 68,1 0-130,0 0-379,8 0-1276,2 0 872,8 0 397,0 0 1,8 0-373,4 0 1,6 0-1858,6 0 1,-3 0 1101,9 0 0,0-5 248,5-1 1,1-6 981,0 6 0,-1-8 0,1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8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20 8160,'-8'19'424,"4"0"-182,-9 0 1,7 2 0,-7 4 0,7-4 653,-7 4-537,9 5 0,-7-9 0,5 4 1,4-4-45,-5-2 1,5-6-379,2-1 132,0-7 1,2 3-170,5-8 0,3-8 96,9-5 1,2-10-225,5-2 0,-5-7-76,4 7 1,-4-7-245,-2 7 1,4-1 30,-4 7 0,4 1-187,-10-1 1,4 6-574,2 0 1277,0 9 0,8-13 0,3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19 8160,'0'-10'383,"-2"1"-112,-5 9 1,3 0 0,-8 0 0,5 0 18,-5 0 0,-1 9 15,-6 3 1,0 12 116,0 1 1,-6 11-126,0 2 1,-1 2-40,7 10 0,0 1 48,0 6 0,-6 6 53,0 0 0,-1 2-168,7-1 0,1-7-134,-1-1 1,0-5-74,0-7 0,8-6-341,5 0 0,-3-2 363,3-11 1,0 1 55,6-7-2423,0-9 1678,0-2 0,0-10 82,0-4 0,0-13 178,0-13 1,0-3 159,0-3 0,0 0 171,0 0 1,2-4 211,4 4 0,-2-2 60,9 14 0,-7 1-161,7 6 0,-3 0 441,3 0 1,4 9-198,-4 3 1,3-1 39,3 2 0,-4-1-122,4 7 0,-4 0-87,10 0 0,-4 7 51,-2-1 0,2 2 1,5-1 0,-3-5-292,8 4 1,-5-4-47,5-2 0,-1 0-152,1 0 0,3-6 128,-9 0 1,1-9-83,-7 2 1,0-4 43,0-2 1,-7 3 107,1 3 0,-9-4-81,2 4 359,-3 5 327,-3-9 1,-3 15-224,-3-4 0,2 6 365,-9 6 0,7-2-205,-7 9 0,7-1 219,-7 7 1,7 0-184,-7 0 0,3 2-42,-3 5 1,-2-3-81,9 9 0,-2-9 94,1 2 0,5 2-356,-4-1 0,4-1 69,2-6 0,2-6-394,4-1 1,5-8-16,8 3 1,2-5-241,4-2 0,5 0 249,8 0 1,-1-15-163,1-4 0,0-6-64,0 0 1,7 4-237,-1-5 0,-2 1 545,-10 6 0,1-4-43,-7 10 1,-1 3 403,-6-3 1,-7 9-258,1-3 1399,-9 5-439,5 2-369,-9 9 0,-2 1-50,-5 9 1,3 0 262,-9 0 1,3 0-212,-3 0 1,-4 0-225,5 0 0,1 0-16,-1 0 1,7 0 356,-1 0-416,-4 0-308,7 0 0,-3-2-235,12-5 0,7-3 23,12-9 0,1-2-200,12-5 0,-5-9-306,12-10 0,3-1 358,3 2 0,-3 3 21,3-3 1,-9 4 124,2 2 1,-6 9 98,-6 3 0,-5-1 30,-8 2 0,-2 1 0,-5 12 0,-5 9-101,-14 10 0,-3 10-121,-9 2 0,-6-1-405,-1 8 0,-5 1 822,5-2 0,-7 9 0,3-5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1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58 228 7196,'10'-19'0,"-3"0"1333,-5 0-976,-2 0 1,2 6 128,4 1-245,-4 7 77,7-3 151,-9 8 43,0-8-30,0 5-445,0-5 1,6 16 131,0 5 0,1 4 83,-7 2 0,0 8-38,0 5 0,0 4-10,0 2 0,-2 0-16,-5 0 1,3 2 43,-9 4 0,7-4 76,-7 4 0,7-4 30,-7-2 1,7-6-272,-7-1 0,9-1-716,-2 1-1541,-5-3 1194,9-9-460,-6 0 773,8-9 0,2-3-206,4-14 0,5-3 889,8-9 0,0-9 0,0-1 0</inkml:trace>
  <inkml:trace contextRef="#ctx0" brushRef="#br0" timeOffset="464">646 493 8149,'-9'11'255,"7"-3"1,-8-8-42,3 0 1,5-2 342,-4-4-313,-5 4 1,7-13 30,-8 9 1,5-1-68,-5 7 0,5 0-78,-5 0 0,5 0-66,-5 0 0,5 2 101,-5 5 1,1 3 94,-2 9-56,-3 0 1,11 0-192,-7 0 1,8 2 23,-3 5 0,5-12-68,2 5 1,6-4 67,1 4 0,7-8-154,-1-5 0,4-4 117,2-2 1,0 0-151,0 0 1,0-2 9,0-4 0,0-5 19,0-8 0,0 0-89,0 0 1,0 0 90,0 0 29,-9 0 0,1 2 44,-5 5 215,-4 3 0,4 3-233,-12 0 0,2-1 20,-9 7 1,1 7 175,-7-1 0,0 9-69,0-3 1,2-1-155,4 2 1,-4-7-305,5 6-634,3-7-14,1 3 254,8-8 1,8-2 788,5-4 0,4-5 0,2-8 0</inkml:trace>
  <inkml:trace contextRef="#ctx0" brushRef="#br0" timeOffset="816">1025 57 7462,'11'-8'1020,"-5"-5"-340,-4 5-378,-10-1 0,3 15 14,-7 1 1,8 8-70,-3-3 1,-1 5-1,1 2 1,1 6-4,6 1 1,0 7-235,0-1 1,-2 4 87,-4 2 0,4 6-50,-5 0 1,-1 0 94,2-6 1,-1 0 0,7 0 0,-2-6-331,-4-1 0,4-7-579,-5 1-546,5-4 198,2-2 397,0-8 0,2-11 182,5-13 1,1-12 534,5-7 0,12-4 0,-4-2 0</inkml:trace>
  <inkml:trace contextRef="#ctx0" brushRef="#br0" timeOffset="1113">1404 133 8300,'11'0'1701,"-3"0"-1371,-16 8 1,-3-3-53,-8 7 1,0 1-206,0 6 1,-6 6 115,0 0 1,-2 3 88,1-3 0,5-4-173,-4 4 1,4-3-217,2-3 0,0-1 87,0 1 0,8 0 88,5 0 0,-2-6-111,1 0 0,1-7 151,6 7 0,0-7-148,0 7 1,2-3 36,4 3 0,-1 2 45,7-9 0,1 7-67,6-7 1,0 0-181,0-6 1,6 6-38,0 1 0,1-1-273,-7-6 0,0 6-354,0 1 1,6-1 348,0-6 0,3 0-180,-3 0 0,-2 0 704,9 0 0,-9 0 0,13-8 0,-7-3 0</inkml:trace>
  <inkml:trace contextRef="#ctx0" brushRef="#br0" timeOffset="1329">1651 493 7184,'10'-19'-677,"-3"9"1288,-14 3 1,3 3-156,-8-2 1,-1 4 41,-6-4 0,6 3-150,1 3 1,-1 3 70,-6 3 1,2-2-173,5 9 1,-5-1 186,4 7-497,5 0 1,-1 0 153,9 0 1,0-6 402,0 0-572,0-9 1,9 4-471,3-8 1,-1 0 269,2 0 1,-1-2-98,7-4 0,2-3-175,4-3 1,-3-3 206,3 9 0,-10-7-804,-3 7 162,1-1 985,6 7 0,-9 0 0,7 0 0,-6 0 0</inkml:trace>
  <inkml:trace contextRef="#ctx0" brushRef="#br0" timeOffset="1524">2049 0 8315,'-19'0'1428,"7"0"-541,-1 0-580,0 9 0,3 1-60,3 9 0,-1 2-27,2 4 0,-3-1-242,3 7 0,4 3-42,-4 10 1,1-4-74,-1 5 1,2 1-170,-9-2 1,9-2-439,-2-10 1,4 2-429,2-9 1,2 0 1171,4-6 0,4 0 0,9 0 0</inkml:trace>
  <inkml:trace contextRef="#ctx0" brushRef="#br0" timeOffset="1782">2182 436 7792,'11'0'132,"5"-8"1,-11-3 329,7-8 1,-1 1-133,1-1 0,3 0-161,-8 0 1,5 6-118,-5 0 98,7 1 1,-12-1-318,5 0 354,-5 9 210,-2-4-304,-9 8 1,-1 8 129,-9 5 1,0 4 182,0 2 0,0 2-217,0 4 0,2-4-29,4 4 1,-1 3 79,7-3 1,1 0 12,6-6 0,0 0-1224,0 0 1,9-2 550,3-4 1,7-5-856,6-8 1,3 0 1274,3 0 0,5 0 0,-6 0 0</inkml:trace>
  <inkml:trace contextRef="#ctx0" brushRef="#br0" timeOffset="2083">2580 342 8180,'2'-11'232,"3"3"177,-18 8 1,0 0 21,-6 0 1,7 0-163,-1 0 1,0 2 54,-6 4 1,7-2-107,-1 9 1,9-7-139,-2 7 0,-3-7 175,3 7-273,0-1 1,6 7 152,0 0 0,8-2 56,5-4 1,1 4-254,-1-5 1,10 5-113,-4 2 0,4-6 70,-4 0 0,-2-1 109,-4 7 0,2-6 66,-9-1 1,7-5 85,-7 5 1,0-5 194,-6 5 1,-2-5-210,-4 5 1,-5-7-46,-8 1 0,0-4-73,0-2 0,-2 0-233,-4 0 1,4 0-711,-4 0 1,10 0-730,2 0 519,1-8 1,1 3 1127,5-7 0,4-1 0,2-6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8239,'0'-19'688,"0"0"-417,0 8 0,9 1 286,4 3 1,3 5-309,3-4 1,9 4-70,3 2 1,14 0 0,5 0 0,13-2-213,7-5 1,4 5-478,2-4 1,6 4-663,0 2 1,4 6 1170,-10 0 0,4 9 0,-12-4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29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57 8375,'-8'-16'0,"-3"1"1624,1 2-551,-7 9 811,15-4-1793,-7 8 0,9 2-1051,0 4 440,0-4 1,2 13-455,5-9 1,-1 1 973,13-7 0,4 8 0,15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3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19 10553,'-11'-10'3664,"3"1"-4143,8 9-2315,0 0 1684,8 0 1110,3 0 0,-1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30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9152,'0'-10'5849,"0"1"-6829,0 9 768,0 0 361,0 9-149,9-7 0,10 15 0,10-7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5.60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228 153 10205,'-38'10'-241,"2"-6"0,5-6 0,5-6 0,5 0-674,2-1 973,0-6 0,2 5 131,5-9-905,3 8 234,9-6 350,0 7 114,0-9 10,0 8 707,0 3-207,0 0 181,0 5-390,9-5 1,-5 8 137,9 0 1,-7 0 27,7 0 111,-9 8-39,4-5-449,1 13 1,-5-11-709,8 7 1,1-5 405,6 5 0,2-5 230,4 5 0,-3 1 0,5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12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626 20 11139,'-8'-11'-270,"-3"3"1,-1 8 787,-1 0 1,7 0-377,-7 0 0,7 8 242,-7 5 0,3 4-64,-3 2 1,-10 8-9,4 5 0,-6 10-24,-1 2 0,-3 9-22,-9-3 0,0 11 145,0 3 1,0-1-218,0-6 0,0 0-39,0 0 0,7-9 39,-1-4 0,11-12 323,2-7-123,0-4-1589,17-10-543,-7-3 0,14-10 989,7-4 1,9-15-19,17-17 0,0 0-25,0-6 775,0-5 1,0 9 0,0-6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153 209 8458,'-30'-2'-242,"5"-5"0,4 3 381,2-9 224,0 9 1,6-11 20,1 9 1,7-2 256,-1 1-62,4 5-290,2-15 1,10 15-97,9-4 1,3-2 17,9 1 0,7 1-58,6 6 1,9 0 63,-2 0 0,3 0 31,3 0 1,-2 0-134,-4 0 1,10-2-233,-4-5 0,4 3 160,-4-8 1,0 5-222,-1-5 240,1-1-437,0 2 0,-2 1-661,-4 4 1,-1 3-1060,-12-3 1039,4 4 1056,-21 10 0,7 3 0,-9 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6.8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0 285 9693,'11'0'-184,"-3"0"153,1 0 1,1 0 64,9 0 0,2-7 110,4 1 1,-1-9-12,7 3 0,-1-5 20,1-2 0,5 0-141,-4 0 0,-5 0 121,-2 0 0,-1 0 67,1 0 0,-10 2-326,4 5 1,-7-5-534,1 4 586,-5 5 117,-8-9 1,-2 15 35,-4-5 1,-7 5 37,-12 2 1,2 0 15,-9 0 0,7 2-77,-7 5 0,3-3 24,-3 9 0,-2 1 234,9 12 1,0-5 280,6 4 1,-4 2-145,4-1 1,-9 5-166,16-5 0,-9 5-50,8-6 1,5 7-113,1-7 0,5 7-269,2-7 0,0 3 288,0-3 0,9-4 42,3 4 1,5-10-591,2-2 0,8-9-742,5 2 0,6-4-132,6-2 0,5-10 533,8-9 0,2-9 745,4-10 0,-4-8 0,6-2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0 8275,'-38'0'0,"6"4"1183,1 9-813,8 0 0,-5 22-148,9-3 0,0 4-222,0 2 0,0 0 108,0 0 0,-2 8-311,-4 5 0,-2 3 211,-5 3 0,-2-2-19,9-4 1,0 3 0,6-3 0,2-5-144,4-1 1,5-5-235,8-2 0,8-9-382,5-4 0,10-6 770,2-6 0,9 4 0,-4-7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95 209 8275,'11'-19'578,"-3"8"0,-6-4-326,5 9 0,-3-2 2,8 1 0,1 3-376,6-8 1,0 1-40,0-2 68,0-4 380,0 7-144,-9-9 1,-1 6-563,-9 1 227,0 7 0,-2-5 302,-5 4 1,-3 4-45,-9-5 0,6 5 296,1 2 0,-1 6-17,-6 1 1,-6 7-25,-1-1 0,1 4-107,6 2 1,2 0 11,5 0 0,-5 6 296,4 0 1,5 3-225,1-3 0,5-2-606,2 9 1,0-9 228,0 2 1,9-4 199,3-2 1,14-2-581,5-4 1,5-5-911,2-8 1,2-2 828,4-4 1,3-5 94,3-8 1,9-8 444,-8-5 0,8-3 0,-11-3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1.91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95 570 10220,'0'10'1141,"-9"-1"1,5-9-2386,-8 0 559,7 0 301,-3 0 227,-1 0 0,-1-9 0,-9-1 0</inkml:trace>
  <inkml:trace contextRef="#ctx0" brushRef="#br0" timeOffset="45">19 570 8796,'-19'0'0</inkml:trace>
  <inkml:trace contextRef="#ctx0" brushRef="#br0" timeOffset="2433">76 437 10386,'0'-10'2281,"0"1"-2050,0 9-11,0 0-217,-9 0 355,7 9 1,-12 1 62,7 9 0,1 6-146,6 1 0,-2 5 87,-4-5 0,3 7-176,-3-1 1,4 4-63,2 2 1,0 2 128,0 4 0,0-4-21,0 4 0,0 5-195,0 1 1,0-1-129,0 1 1,0-1 164,0 1 1,0 3-33,0-9 0,0 7-20,0-7 1,0 7-17,0-7 1,0 9 21,0-3 1,0 3-13,0-2 1,0 3-3,0-3 1,0 2-3,0-3 1,0-1 37,0-5 1,0-10-13,0 4 0,0-13-126,0 0 0,0-4 88,0-2 1,2-6-325,4 0 150,-3-9 0,5 6-309,-8-3 397,0-5-16,0 6 68,0-8-357,0 0 379,0 9 0,0-5 109,0 8 38,0-7 263,0 3-387,0-8-373,0 0-59,8 0 365,-6 0 0,15 0-182,-4 0 0,4 0 21,2 0 0,6-2 434,0-4 1,9 4-49,-2-5 0,4 5-350,1 2 1,4 0 148,3 0 0,-2-6-17,8-1 1,1 1-28,6 6 0,0-6 13,0-1 1,2-1-23,4 2 1,-2 2-59,9-9 0,-3 7-41,3-7 0,1 9 27,-7-3 0,7 5 19,-1 2 1,-5-6 63,-2 0 0,5-1 26,1 7 0,11 0-232,3 0 0,1 0 232,-2 0 0,-8 0 16,8 0 1,-4 0 27,4 0 0,7 0 4,-14 0 0,8 2 1,-1 5 0,-10-5-150,3 4 1,-5-2 109,-1 3 0,-1-5 30,-5 4 1,-10-4-79,4-2 1,-13 0-27,0 0 0,-4 0 88,-2 0 1,-2 2-9,-4 5 0,1-5 76,-7 4 0,5-2 157,-5 3 0,1-5-101,-2 4 0,-4 2-51,5-1 1,-5-1-17,-2-6 1,0 6 3,0 1 1,0-1-10,-1-6 1,1 0-14,0 0 0,0 0 36,0 0-29,0 0-8,0 0 1,-6-2 46,0-4-40,-9 4 1,11-9-5,-9 5 1,0 1-17,-6-7 1,7 6 0,-1-7 1,2 7-50,-1-7 19,-5 0 0,12-6 21,-7 0 1,-1 7-8,-6-1 1,2 7-3,5-7 9,-5 9-5,6-13 7,-8 6 0,0-8 1,0 1 0,2-1-116,4 0 0,-3-9 110,3-3 1,2-7-77,-1-7 0,5 3-162,-5-8 1,7-11 195,-1-15 0,4 0-267,2-6 1,0-5 20,0-1 1,0 1 281,0-1 1,0 14 151,0-2 0,-7 11 50,1-5 1,0 9-168,6-2 0,-3 10-1,-3 3 0,2 8 40,-9-3 1,0 5-25,-6 2 0,0 7-6,0-1 0,0 9-19,0-2 1,-2 4 240,-4 2 1,-5 6-192,-7 0 1,-1 3-40,0-3 0,0 5-1,0 8 0,0-2 265,0-5 1,6 5-11,0-4-128,1 4-124,-7 2 0,2-2-14,4-5 1,3 5-15,3-4 0,5 2-30,-4-3 17,-5 5 71,1-15-38,-9 15 0,0-8-9,0 3 1,-2 5 54,-4-4 1,4 4 24,-5 2 0,3 0 10,-2 0 1,-3 0-22,-3 0 0,-5 0 17,4 0 1,-3 0-32,-3 0 0,0 0 7,0 0 1,0 0-75,0 0 1,0 0 65,0 0 1,-2 0-77,-4 0 1,4 0 9,-5 0 1,-1 0-16,2 0 0,-9 0 2,3 0 1,-5 0-10,-2 0 0,0 0-16,0 0 0,-2 0 49,-4 0 0,10 0-9,-4 0 0,7 0-5,-1 0 0,-4 0 9,5 0 1,1 0 7,-1 0 1,5 0 3,-5 0 1,1 2 12,-1 4 0,-5-4 4,4 5 1,-1 1-28,1-2 0,-4 1 9,5-7 0,1 0-10,-1 0 1,6 0-50,-7 0 0,7 0-8,-7 0 1,9 0 53,-2 0 0,4-7-5,2 1 1,0-6-19,0 5 96,0 1-80,0 6 0,-2-6-3,-4-1 0,10 1-2,-4 6 1,4-6 52,-4-1 1,7 1-51,-1 6 1,7 0 0,-7 0 1,9 0 14,-2 0 1,-3 0-5,3 0 0,-6-6-6,5-1-200,1 1 96,-2 6 0,5 0 59,-3 0 0,-2 0 14,1 0 0,1 0 92,6 0-53,0 0 0,2 2 14,5 4-47,-5-4 1,13 7 3,-9-9 1,9 2-60,-2 4 35,-5-4 0,3 9 51,-5-5 0,-4-4-23,4 5 1,3 1 66,-3-1-43,1-1 10,-7 2-8,0-6 1,6 7 7,0-9 0,9 2-2,-2 4 7,-5-4-8,9 7-7,-6-9-255,8 0 594,0 0-109,0 8-147,0 3 0,2 1 1,2 1-51,2 2 1,3 2 94,-3 2 1,-4 8 177,5 5 1,-5 3-160,-2 3 0,0 0-14,0 0 0,-2 0-40,-5 0 1,3 0-176,-9 0 0,9 0-168,-2 0 0,-3 0-27,3 0 0,0-7-47,6 1 0,0-9-185,0 2 0,2-4-524,4-2 0,7-8 274,12-5 1,7-4 758,12-2 0,4-16 0,9-6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513 1 9220,'-19'0'135,"-7"10"225,1 9 0,0 2 394,6 11 1,0 6-422,0 6 0,0 9-79,0-2 0,-6 3-228,-1 3 1,-7 6-348,1 1 1,-4-1 466,-2-6 1,2 0-23,5 0 1,3-3-354,9-3 1,9 0 125,4-14 0,3 4-865,3-16 1,3-2 495,3-10 0,7-5 231,12-8 1,-2-10 240,9-9 0,8-17 0,8-13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7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586 58 8275,'17'-19'0,"-5"0"1883,-3 8-268,-9 3-1681,0 8 0,-2 8 82,-5 5 1,3 4-107,-8 2 0,-10 6 75,-9 0 0,-5 3 42,-2-3 0,0-2 166,0 9 0,-2-7-1,-4 7 1,4-9-187,-4 2 1,10 2 80,2-1 0,7-1 122,-7-6 1,9 0-54,-2 0 0,10-6 17,3-1 1,7-6 12,-1 7-338,-5-9 268,9 13 0,-4-8 72,12 3-216,-4 5 0,15-6 69,-4 8 0,2-7-193,-3 1 1,5-3 117,-4 3 0,4 4 50,2-4 0,0 1-566,0-1 1,0 2-782,0-9 1,6 7 833,0-7 1,7 0 83,-7-6 0,7 0-548,-7 0 961,9-8 0,-5-11 0,9-11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8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1 8275,'-19'0'374,"0"0"1,-6 8 594,-1 5 0,1 4-350,6 2 1,0 6-203,0 0 1,6 7-202,1-7 1,8 7 53,-3-7 0,5 0-16,2-6 0,2-2-29,5-4 1,9 2-90,10-9 0,7 0-489,-1-6 1,6 0-247,6 0 1,-4-8-339,5-5 1,-5-6 473,-3-6 1,1 4-470,0-4 0,-8-3 351,-5 3 1,-10 0 162,-2 6 0,-9 0 227,2 0 1,-6 0 190,-6 0 0,-5 0 0,-8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8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8272,'2'13'-999,"4"-1"0,-4-5 3201,5 5-1355,-5 1 0,-2 6-249,0 0 0,0 0-263,0 0 0,0 2-116,0 4 0,-6-2-127,-1 9 1,1-7 177,6 7 0,-6-9-63,-1 2 1,1-10-411,6-2-58,0-1-61,0 7 1,2-8 235,4-5 1,13-6 45,13-6 1,6-13-626,6-13 0,-2-4-107,9-1 0,-3 1 348,3 4 0,-5-2 73,-8 9 0,-2 0 395,-4 6 8,4 8 0,-15-3 296,4 7 1,-10 1-318,-3 6 0,-8 8-116,3 5 0,-7 4 499,-7 2 0,-3 8 508,-9 5 0,-6 4 258,-1 2 1,-7-1-538,1 1 0,5-8-445,1-5 0,12 1-257,1-8 0,9 6-913,-3-12 997,5-3 0,4-1 49,5-8 1,10-2-983,8-4 0,11-5 160,2-8 1,0 0 316,6 0 0,2 2 77,-2 5 0,-1 3 237,-12 9 0,3 2-102,-9 5 1,-8 5 32,-11 14 0,-8 12 142,-10 12 1,-9 11 66,-17 3 0,-7 5-486,1-6 151,0 9 1,6-5 0,0 9-1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6:49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87 456 8490,'-19'0'-31,"0"0"8,0 0-1,9 0 632,-7 0 236,15 0 0,4 0-940,17 0 0,6-9 60,7-3 1,10-7 232,-4-7 1,12 3-22,1-8 0,4 5-1,2-5 1,0-1-193,0-6 1,-3 9-339,-3 3 1,-5-1 163,-8 2 0,-6-1 181,-1 7 1,-10 7 121,-2-1-79,0 9 0,-16-7 17,3 5 395,4 4 618,-8-7-785,7 9 0,-11 9-121,-5 4 0,3 3 58,-8 3 1,1 7 87,-2-1 1,-3 7-108,3-7 0,-4 9-383,-2-3 0,6-1-621,1 1 0,8-5 66,-3 5 1,-1-8-284,2 3 0,-1-5 498,7-2 1,7 0 71,-1 0 0,15-9-395,-2-3 850,13-5 0,-3-2 0,9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7:57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455 683 8031,'-16'-2'172,"3"-4"0,-2 2 214,9-9-30,-9 9 0,11-13-45,-9 4 1,7-4-45,-7-2 1,7 3-31,-7 3 1,3-4-116,-3 4 0,-4-3 130,5-3 1,-5 2-16,-2 4 1,0-4-244,0 5 1,0-3 62,0 2 0,0-4-45,0 5 0,0-3 81,0 2 0,0-4-94,0 5 0,2 1 110,5-1 0,1-1-244,5-6 111,4 0 0,-7 0 39,9 0 0,2 0-84,5 0 0,-3 0 44,9 0 1,-3 0 0,5 2-14,-3 5 0,1-5 23,6 4 1,0 3 8,0-3 0,0 7-17,0-7 1,0 9-9,0-2 0,0 3-47,0 3 72,0 0 1,0 0-115,0 0 89,0 0 30,8 0 0,-6 0 24,4 0 0,-12 9 12,-7 4 0,-3-3 11,-3 3 0,0-1 50,0 7 1,0 0 1,0 0-65,-9 0 4,-1 0 1,-9 0-1,0 0 0,6 0 2,0 0 0,3 0 13,-3 0 1,-4 0-116,5 0 1,-5 0 79,-2 0 0,6 0-104,1 0 1,-1 0 149,-6 0 1,6 0 3,1 0 1,1 0 80,-2 0 1,-1 0-75,7 0 1,-5-1 69,5 1 1,-5-6-85,5 0 1,-5-1 63,5 7 0,-1-6 44,2 0 313,4-1-280,-7 7-104,9 0 1,0-6 259,0 0-243,9-9 1,-5 10 114,8-7-101,1-1 1,6 0 141,0 1 0,0-1-95,0-6 1,6 0 86,1 0 1,1 0-89,-2 0 1,-2-6-44,9-1 1,-7-5-98,7 5 1,-3-5 83,3 6 1,-2-7 31,-5 7 0,-4-7-2,4 7 0,-4-1-221,-2 7 1,-6-6-6,0 0 36,-1-1 23,7 7 76,0-8 0,-6 6-190,-1-5 145,-7 5-362,11 2 240,-13 0 0,7 0-1956,-4 0 917,-3 0-2074,5 0-628,-8 0 3851,8 0 0,3 0 0,8 0 0</inkml:trace>
  <inkml:trace contextRef="#ctx0" brushRef="#br0" timeOffset="650">1043 323 8083,'-19'6'0,"0"1"-256,1-3 285,-1 6 173,0-8 464,8 15 80,-6-15-10,15 7 172,-6-9-478,8 0 24,0 0-166,8 0 1,3 0-81,8 0 1,2-9-66,4-3 1,-2-5-160,9-2 104,-1-9 1,1 7-92,0-4 0,-1-2 52,7 1 1,-2-5-122,-4 6 0,1-1 55,-7 7 1,-7 7 141,-7-1-126,1 9 258,-3-5 232,-1 9 1,-9 9-173,0 3 1,-2 5 106,-5 2 0,3 7-168,-9-1 1,3 9-1,-5-3 63,3 5 0,5 2 45,-5 0 0,5 0-110,-5 0 1,7-2-74,-1-5 1,-2 3-309,1-9 0,1 0-389,6-6 487,0-8-1461,0 6 1129,0-7 0,2 1 142,4-5 1,-1-6-583,7-6 0,-5-7-917,5-12 0,1 4 1718,6-4 0,0-5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3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38 9265,'-19'0'0,"0"0"1655,0 0 338,8 0-1015,3 0-1133,8-8 211,0 6 250,0-7-1912,0 9 1205,8 0 0,-3 0 343,7 0 1,1 0 344,6 0-287,0 0 0,0 9 0,0 1 0</inkml:trace>
  <inkml:trace contextRef="#ctx0" brushRef="#br0" timeOffset="158">455 0 8177,'-10'0'2390,"-7"0"-2005,15 0 0,-7 3-127,9 3 1,2-4 36,5 4-2624,3-4 2329,9-2 0,0 9 0,0 1 0</inkml:trace>
  <inkml:trace contextRef="#ctx0" brushRef="#br0" timeOffset="292">854 0 15280,'10'0'0,"-1"0"0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1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115 569 8097,'27'-8'0,"-6"0"-171,4-5 351,-3-4 1544,-12 7-1098,7-9 1,-15 6-103,4 0 1,-6 9-251,-6-2 1,2 4 159,-9 2-198,1 0 1,-7 0 14,0 0 0,0 8-66,0 5 1,0 4-16,0 2 1,0 6 130,0 0 0,6 7-53,1-7 1,7 7-112,-1-7-88,-5 9 1,9-11 0,-4 6 56,4-1 0,8-3 86,1-6 0,7-2 11,-1-5 0,4-3-85,2-9 1,2 0-163,4 0 0,-2-2-68,9-5 1,-7-5 152,7-13 0,-1-11-457,7-9 0,0-7 101,0 1 15,-8-4 1,6 5-1,-7-1-2,1-1 0,-3-1 129,-8 2 0,0-4 79,0 5 0,-9 6 78,-3 6 1,-5 8 750,-2 11-211,0 0 22,0 9-409,0 1 0,-9 20 0,-3 6 218,-5 6 0,-2 13-81,0 2 42,0 8-87,0 2 0,0 5 77,0-9-456,0 18 158,0-12 0,2 13-271,5-12 1,3-1-1048,9-12 1,0 9-157,0-16 1,2 7 670,5-12 1,10-1-104,8-6 0,9-6 113,-3-1 785,-3-8 0,7 5 0,-5-9 0</inkml:trace>
  <inkml:trace contextRef="#ctx0" brushRef="#br0" timeOffset="341">968 740 8097,'2'-19'-198,"5"0"1,-5 7 456,4-1 1,-4 0 1117,-2-6-566,0 0-129,0 0 9,0 0-218,-8 0-213,-3 9 0,-8 1-24,0 9 1,7 3 102,-1 3 1,0 4-74,-6 9 0,0 0-69,0 0 0,7 7 0,-1 1 482,-2 2-424,7-5 0,-3 9 1,7-7 66,-2-3 1,0-8-72,6-3 0,2-1 0,4 1 0,-2-3-326,9-9 1,2 0-428,10 0 0,-2-11 214,9-8 1,-3-2-243,3-10 1,2 8-225,-9-3 509,0-3 0,-8 8-190,-4-5 229,-5 14 276,-8 3 0,0 18-223,0 3 1,-6 12-10,-1 1 0,-7 9 46,1-3 0,2 5 144,-1 2 0,8-9-1072,-3-3 10,5 3 1,11-16 1033,3-1 0,5 1 0,2-2 0</inkml:trace>
  <inkml:trace contextRef="#ctx0" brushRef="#br0" timeOffset="877">1632 95 8097,'11'-29'0,"-3"1"0,-8 9 559,0 9 1,-2 1 2164,-4 9-1977,-5 0 0,-8 15-311,0 4 1,6 11-164,1-5 1,1 11-23,-1 2 0,-3 6 0,9 7 0,-7 3-21,7-3 0,-9 10 14,2 2 1,-4 7-72,-2-7 1,0 7 5,0-7 1,3-2-395,3-11 0,-4-3 158,4-9 0,3-2-657,-3-5 0,9-3 187,-2-9-184,4-9 0,0 5 169,-5-9 0,5-10 38,-4-15 0,6-2 74,6-11 1,5 1 157,8-7 1,0 0 4,0 0 0,-3 2 208,-3 4 1,4-1 120,-4 7 1,3 1-445,3 6-56,0 0 566,0 0 1,-2 7 449,-4-1 0,-3 9-7,-3-3-205,-5 5 0,6 4 143,-8 5 1,0 3-175,0 9 0,0-6 432,0 0-484,0-1 1,0 7 0,0 0 242,0 0 0,0 0-151,0 0-47,0 0-136,9-8 0,-5 3 311,8-7-267,1 7 0,6-12 97,0 5-82,0-5 0,0-4-15,0-5 0,0-3-48,0-9 0,-6 0-35,-1 0 0,-8-6-110,3-1 0,1 1-313,-2 6 271,1 0 1,-7 0 68,0 0-2189,0 9-3428,0 1 2783,-9 9 2764,7 0 0,-15 9 0,7 1 0</inkml:trace>
  <inkml:trace contextRef="#ctx0" brushRef="#br0" timeOffset="1226">1992 588 8097,'0'11'2199,"0"6"0,-6-7-1719,0 9 0,-1 0 201,7 0 1,-2 0-233,-4 0 0,4 2 284,-4 5-497,3-5 1,3 6 14,0-8 0,0-6-300,0-1 0,3-8-209,3 3 278,4-5 0,12-13 53,3-8 0,-4-2-586,4-10 0,3-1 147,-3-6 0,6 7 5,-5-1 0,1 2 192,-2-1 1,-3 6 17,3 12 1,-10-2 141,-3 9 362,1-1 0,-3 10 114,-3 3 0,-5 4-220,-2 9 0,0 2 133,0 5 0,-2 1-256,-5 5 0,3 4-300,-8-5 0,5 3 252,-5-2 1,7 1 58,-1-7 0,4-1 63,2-6-145,0 8 1,6-6-54,1 5 0,7-14 0,-3-3 0</inkml:trace>
  <inkml:trace contextRef="#ctx0" brushRef="#br0" timeOffset="1508">2467 968 8097,'10'-2'139,"-4"-5"1,-1 3 307,1-9 1,-4 1 289,4-7 0,-1-2-200,1-5 1,2 5-68,5-4 1,4-2-193,-4 1 1,-3 1-29,3 6 1,-7 0 48,7 0 1,-9 0-80,2 0 0,-4 7 529,-2-1-165,0 9-402,0-5 1,-8 16 67,-5-1 1,-4 15-1,-2-2 1,0 11 50,0-5 1,1 6 146,-1-5 0,6 7 411,0-1 0,3-2 2,-3 1 0,5-8-838,8 3 1,0-5 48,0-2 1,8-2-1331,5-5 1,6-3 315,6-9 1,2-3-256,5-3 0,4-6 668,-5-14 0,-1 5-172,2-4 701,-9 4 0,4 2 0,-8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8:00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77 114 8078,'-2'-12'-46,"-3"-1"1,-3 0 0,0 1 1087,-1-1-587,-6 0 0,7 1 358,-5-1 41,5 9-290,8-5 0,0 12 187,0 3-444,0 4 1,0 11 29,0 5 0,0 3 131,0 9 1,6 0-191,0 0 1,7 6 8,-7 1 0,1 1 17,-7-2 1,0 5-129,0 8 0,0-7-50,0 1 1,0-7-4,0 7 1,0-1-103,0 7 1,-7-9 56,1-3 0,0-7-85,6-7 1,0 3-7,0-9 0,0-6-151,0-6 274,0-9-18,8 5 0,3-14 24,8-7 0,2-3-88,4-17 0,-2-1-172,9-12 188,0 5 0,-1-8-185,1 4 1,-1 1 129,7-7 0,0 6 1,0-5 60,0 3 1,0 8-13,0 6-431,-9 1 217,7 1 0,-15 3 41,5 8 44,-14 8-108,5-6 1,-13 15 88,9-4-1189,-9 4 943,5 2 1,-11 0 72,-5 0-424,-3 8 1,-3 1-1980,0 3 1567,9-3 375,-4-9 696,8 8-304,0-6 771,0 7-474,0-9 100,0 0-1717,0-9 1672,0 7 0,0-15 0,0 7 0</inkml:trace>
  <inkml:trace contextRef="#ctx0" brushRef="#br0" timeOffset="511">968 664 8097,'11'-8'0,"-3"6"0,-8-15 0,-6 13 0,-1-9 1479,-7 9-348,12-5-173,-15 9-583,6 0 1,-1 0-100,-1 0 0,2 9 0,-3 3 34,1 5 0,2 4-59,-1 5 1,-3 1 25,9 5 0,-1 1 14,7-7 1,0 5-108,0-5 1,3-1-15,3-6 0,4-2-107,9-5 16,0 5 1,0-15-71,0 5 0,7-7 104,-1-7 0,6-3-195,-5-9 1,-1 0 28,-6 0 0,4-6-139,-4-1 0,4-5 51,-10 5 0,-5-5-9,-1 5 0,-5-5-4,-2 6 1,0-1 81,0 7 1,-9 9-33,-3 3 1,-5 5-25,-2 2 1,0 2-27,0 5 0,-6 3-141,-1 9-570,1 0 506,6 9 0,2-7-122,5 4-1602,3-4 1328,9-2 1,0 0-491,0 0 1245,0 0 0,17 0 0,4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2276 190 7815,'0'19'-477,"0"-9"693,0-1 493,0-1-18,0-6-191,0 7 1,2-9 718,5 0-801,-5 0 1,6-2 478,-8-5-226,0 5-437,0-15 0,0 13 69,0-9 1,0 7 206,0-7 1,0 7-152,0-7 0,0 7-60,0-7 1,-6 7 42,0-7 1,-9 7-109,2-6 1,-4 1-8,-2-2 0,0 5 36,0 8 1,0-6-30,0-1 1,-6 1-43,0 6 1,-3 0-93,3 0 1,2 0 43,-9 0 1,1 0-160,-7 0 1,0 0 127,0 0 1,0 0-84,0 0 1,0 0 145,0 0 0,0 2-37,0 4 1,0-1-17,1 7 0,-1-5-17,0 5 0,0-5-47,0 5 0,6-6 9,1 7 1,-1 0-123,-6 6 0,0 0-18,0 0 0,0 0 94,0 0 0,0 0 22,0 0 0,0 6-6,1 0 1,-1 3-8,0-3 0,2-2 15,4 9 0,-4-7 237,5 7 0,-3-7-72,2 6 1,-3-5-97,3 5 0,-2-1-27,3 1 1,-3 5 18,9-4 0,-7-3-30,7 3 0,-7-7 44,7 7 1,0-7-33,6 7 0,0-1-62,0 7 1,0-6-74,0 0 1,0-3 68,0 3 0,0 3-83,0-3 1,2 4 11,4 2 1,-3-7 82,3 1 1,2 0-47,-1 6 0,5 0 29,-5-1 1,5-5-16,-5 0 0,8-1-4,-3 7 1,-1-6 167,2-1 0,-1-1-87,7 2 1,0 3 10,0-3 0,-2 4-38,-4 2 1,4 0 1,-5 0 0,5 0 74,2 0 1,2-1-55,5 1 1,-5 0-2,4 0 1,3 0-1,-3 0 0,9 0-90,-3 0 0,5-6 21,2-1 0,0 1-7,0 6 1,2-2-4,4-5 0,-4 5 43,5-4 0,3-3-102,3 3 0,-3-3 80,3 3 0,0 2-13,5-9 0,1 9-24,0-3 1,0-1 14,0 1 0,0-5 7,0 5 0,0-1 0,0 1 0,2 5 73,4-4 0,-4-3-43,5 3 0,3-3 19,3 3 0,-3 2-25,3-9 0,-7 9-1,6-3 0,1-3-14,6-3 0,-2 2-46,-5-1 1,5 5 41,-4-5 0,3 5-5,3-6 0,0 1-6,0-7 1,0 6-5,0 0 1,2 1 0,4-7 1,-4-3 8,4-3 1,3 4-3,-3-4 1,7-5 0,-7-2 0,8 3-58,-1-3 0,2 0 47,-3-6 0,5 0-160,-5 0 1,5 0 148,2 0 0,-2-6 0,-5 0 0,5-9-108,-4 2 1,3-4 105,3-1 0,0-10-1,0-3 1,2 1-38,4-2 1,-6 1-58,0-7 1,0 4 53,-7-4-1247,5 4 1274,2-12 1,-9 15 29,-3-1 1,-3 0-167,2-6 0,-4-6 180,4 0 0,-4 0-49,-2 6 1,0 0 9,0 0 1,-7-6 26,1-1 1,-7-1 169,7 2 1,-9 8-79,2-8 1,-4 8 44,-2-8 1,0-3-120,0 3 1,0 0 150,0 6 1,-9-7-117,-3 1 0,1-2 656,-2 2 0,1 1-785,-7-7 0,-2 6 178,-5-7 0,3 7-215,-9-7 0,3 9 63,-3-2 1,-4-3-5,4 3 1,-3 0 11,-3 6 1,0-6 2,0-1 0,-7 1 13,1 6 1,-7 0-6,7 0 0,-9-2 79,3-4 1,1 4-52,-2-4 0,1-3-20,-7 3 1,-2-8-67,-5 1 0,3 2-158,-8-1 0,-1 6 218,-6-7 1,4 9-10,-4-2 1,5 4 26,-12 2 1,-1 0-65,2 0 0,0 2-8,6 4 0,-7-1 110,1 7 1,-9-1 278,3 2 1,1 4-153,-1-5 1,-1 5-124,-6 2 1,0-2 9,1-4 0,-8 4-19,1-4 1,-2 3 19,2 4 0,4-1-16,-5 0 1,-1 0-26,2 0 1,-3 0 3,3 0 1,2 0-8,-8 0 0,5 0-17,-5 0 0,6 0-203,-7 0 1,7 2 221,-7 4 0,3-1-5,-3 7 0,-1-1 120,7 2 0,-5 3-123,6-3 0,-3 4-2,3 2 1,-2 0 4,-5 0 30,-4 0 23,15 0 1,-12 6 19,8 1 1,-7-1 4,7-6 1,-7 6 76,7 1 1,0 7-118,6-1 1,0 0-34,0 6 1,7-5 48,-1 12 1,9-5 11,-2-2 0,12 0-86,7 0 1,6 2-1190,6 4 1,5-10 227,8 4 1,0-4-210,0 3 1,17-5-64,8 0 1,17-9 1263,9 2 0,12 5 0,4-1 0</inkml:trace>
  <inkml:trace contextRef="#ctx0" brushRef="#br0" timeOffset="1475">2693 398 8127,'0'-19'156,"0"7"290,0-1 1,0 7 244,0-7 75,0 9-77,0-5-211,0 1 210,0 6-179,0-6-30,0 8 134,0 0 38,0 8 1,0 2-182,0 9 0,0 7-193,0-1 1,0 7-24,0-7 1,0 9-16,0-3 0,0 11 68,0 3 0,0-1-53,0-6 0,0 6-15,0 0 1,0 7 69,0-7 1,0 7-34,0-7 0,0 7-110,0-7 1,0 0-133,0-6 1,0-2 54,0-5 0,0 3 64,0-9 1,7 1-260,-1-7 1,0 0 60,-6 0 1,7-7 187,-1 1-336,0-9-460,-6 5 316,0-9 255,0 0-133,9-9 0,-7 5-485,4-9 1,3 1-2317,-3-7 2189,0 0 0,-4 0-41,5 0-486,-5 0-2016,6 0 3370,-8 0 0,0 0 0,0 0 0</inkml:trace>
  <inkml:trace contextRef="#ctx0" brushRef="#br0" timeOffset="1934">2466 1081 8265,'0'11'1297,"-2"-3"-821,-5-8-182,5 9 1,-6-5 263,8 8 0,0 1-80,0 6 0,0 0-18,0 0 1,0 0 106,0 0 0,0 2-166,0 4 0,0-4 86,0 5 0,2 1-94,4-2 0,-1 1-155,7-7 0,1 0 52,6-1 1,-7-5-69,1 0 0,0-9 18,6 2 1,6-4 14,0-2 0,1 0-86,-7 0 0,0-2 68,-1-4 1,8-5-127,-1-8 1,0 1 126,-6-1 0,2 0-43,5 0 1,-5 0-52,4 0 1,-4 0-220,-2 0 1,0 0 89,0 0 0,-2 0-85,-4 0 0,1 0-22,-7 0 1,5 6-1,-5 1-63,-1 7 0,-6-5 42,0 4 81,0 3-878,0-5-1810,0 8 0,0 8 886,0 5 0,-6 4 1834,-1 2 0,-8 8 0,5 3 0</inkml:trace>
  <inkml:trace contextRef="#ctx0" brushRef="#br0" timeOffset="2521">2750 2371 8343,'0'-2'1226,"0"4"0,0 17-653,0 0-263,0 0 0,0 6 4,0 0 0,0 9 63,0-2 0,0 4-150,0 1 1,0 1-14,0 0 0,0 2 343,0 5 1,0-3-133,0 8 0,-6-5-211,0 5 1,-3-8 52,3 3 1,4-12-84,-4-1 1,3-3-122,3 3 1,0-5-287,0-8-236,0 0-817,0 0 302,9-8 1,-5-3 472,9-8 1,-7-10 160,7-9 1,-1-9-203,7-10 0,-2-6-1993,-4 0 2535,4-9 0,-7-4 0,9-10 0</inkml:trace>
  <inkml:trace contextRef="#ctx0" brushRef="#br0" timeOffset="3042">2769 2295 7338,'0'11'311,"0"-3"46,0-8-189,-8 0 1,6-2 188,-5-4 654,5 3-520,2-5 1,0 6-10,0-4 0,-2 3 145,-4-3-308,4 4 1,-15 10 16,4 5 1,1 4-110,-7 2 1,4 8-14,-10 5 1,2-3 70,-3 3 1,5 0 34,-4 6 1,-3-7-172,3 1 1,6-9-95,7 2 0,7-4-18,-1-2 121,-5-8-938,9-3 582,-6-8 0,16-10 120,5-9 1,10-2 7,2-11 0,3 1-527,-3-7 0,3 0 291,3 0 0,3 2 19,-9 4 1,0-1 133,-6 7 505,0 1 84,0 6 0,-6 8-57,0 5-342,-9 4 1,11 4 215,-9 4 0,2-1 728,-1 7 0,-5 1 42,4 6-615,5 0 1,-3 0-331,5 0 1,-3-9 128,-3-3-835,3 3 0,7-6 200,-4 9 310,4-9 197,-7 5-79,1-9 0,5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25.66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77 153 9037,'0'-19'-1677,"0"0"1510,0 0 1,0 6 488,0 0 1,0 7-317,0-7-144,0 9 515,0-13 733,0 15 25,0-6-349,0 8-597,0 0 1,0 8 198,0 5 0,0 10-170,0 2 1,0 9-8,0-2 0,0 10-15,0 2 0,0 0-28,0-6 1,-7 7-22,1-1 1,-2 6 14,1-5 1,5-1-148,-4-6 0,-2 0 24,1 0 0,1-9-182,6-4 197,-9 5 1,7-9-13,-4 4-54,4-12-356,2 4-187,0-15 361,0 6-930,0-8 571,0 0 1,0-8-104,0-5 1,2 3-1628,4-3 2283,5 0 0,8-14 0,0-2 0</inkml:trace>
  <inkml:trace contextRef="#ctx0" brushRef="#br1" timeOffset="571">911 209 8305,'-19'0'-171,"9"0"274,1 0 5,1 0 0,4 0 120,-9 0 0,7 0 144,-7 0 1,0 9 1,-5-1-96,-1 5 1,0 2-74,0-9 0,-7 9-17,1-3 0,0 3 42,6-2 0,6 4 218,1-5-313,-1 5 0,0 0-188,1-4 1,7-3 78,-1-3 0,4-3-269,2 8 0,2-5 24,4 5 1,3-5 172,3 5 0,5-5 14,-4 5 0,6-7-6,6 1 0,-4 2-7,5-1 1,-5 7 37,-2-1 1,0-2 8,0 1 0,-7 1 68,1 6 0,-7-7 16,7 1 1,-9 0 106,2 6 0,-1 0-102,1 0 0,-4-7 57,4 1 0,-4-7 117,-2 7 27,0-9 1,-8 7-245,-5-5 1,3-2-8,-3 9 0,0-9 35,-5 2 1,-1 3-119,0-3 0,-9 3 131,-3-3 0,1-4-11,-2 4 1,7 3-186,-6-3 0,7 0-9,-1-6 0,4 7-190,2-1-24,0 0-503,0-6-184,9 0-864,1 0 1437,9 0 0,9 0-39,3 0 0,7-6 54,6 0 0,3-3 429,4 3 0,3-5 0,-5-8 0</inkml:trace>
  <inkml:trace contextRef="#ctx0" brushRef="#br1" timeOffset="1211">1291 494 8449,'0'19'-134,"-9"0"1,7-6 240,-4-1 130,4 1 0,4 6 42,4 0 48,-4 0 0,13 0-222,-9 0 0,3-2 0,-3-5 0,-4 5 83,4-4 1,-3 4 199,-3 1 0,0-5-238,0 0 104,0-1-123,0 7 0,0-6 185,0 0-53,0-9-225,0 4 1,0-10-199,0-4 0,-7-5 5,1-8 1,0 0-210,6 0 0,0-8 43,0-5 1,0-3 97,0-3 0,0 0 104,0 0 0,0 0-71,0 0 1,0-2-67,0-4 0,2 2 130,4-9 0,-4 9 240,4-2 1,3 6 161,-3 6 1,7-2-137,-7 9 0,7 0 103,-7 6 1,7 6-27,-7 0 0,7 7-17,-7-7-24,0 9-62,3-4 1,-5 8-83,9 0 0,-7 2-31,7 4 1,-1-2-28,7 9 0,0-7 78,0 7 1,0 0 0,0 6 1,-2-7 9,-4 1-5,4 0 1,-7 6-1,9 0 51,0 0 0,-2 2-5,-5 4 1,3-4-37,-8 4 0,5-4 1,-5-2 1,-1 0 8,-6 0 1,0 0 18,0 0 0,0 0 286,0 0 0,-9 0 86,-3 0 0,-5-6-119,-2-1 0,-2-5-194,-4 5 0,-5-1 0,-8 1 1,7-3-39,-1-9 0,2 0-174,-1 0 1,-5 0 25,4 0 1,5 0-585,2 0-693,4 0 658,2 0 410,8 0 1,5 0-433,12 0 0,13 0-728,13 0 0,-3 0 628,3 0 0,-1 2 771,7 4 0,9-4 0,1 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114 152 7199,'-17'2'0,"2"2"0,3 2 253,-3-1 0,5 3 299,-3-2 0,7 1 259,-7-7-359,9 0 219,-5 0-48,9 0 0,2 0-75,5 0 1,-3 0 37,9 0 1,-1 0 1,7 0 0,6 0-185,1 0 0,5 0-8,-5 0-170,7 0 1,5 8 0,2-6-267,15 7 438,-6-1-115,8-6 81,-1 7-391,10-9 1,-7-2 83,4-5 0,-4 5-63,-2-4 1,-2 2-179,-5-3 0,-3 5 160,-9-4 1,-9 4 99,-4 2-71,-4 0-238,-2 0 368,-8 0-1044,-3 0-262,-8 0-779,0 0 1523,0 8 0,-2-6 94,-4 5 1,2-5-2848,-9-2 2351,9 0 1,-7 0 88,5 0 741,4 0 0,-15 0 0,6 0 0</inkml:trace>
  <inkml:trace contextRef="#ctx0" brushRef="#br0" timeOffset="358">1005 152 7991,'0'-19'-1030,"0"0"0,-2 6 2339,-4 1-332,4-1-420,-6-6 79,8 0 449,0 0-330,0 8-247,0 3-14,0 8 1,2 0-28,4 0 1,-2 0 22,9 0 0,-7 0 87,7 0-352,-1 0 1,7 0-9,0 0 0,-6 0-203,0 0 1,-1 0 84,7 0 1,0 2 272,0 4-371,0-3 1,0 11 19,0-7 1,-6 5-35,-1-5 1,-5 7 112,5-1 0,-5-2-18,5 1 1,-7 1 27,1 6 0,2 0 99,-1 0 1,-1 6-112,-6 0 1,0 7 19,0-7 0,-2 3 176,-4-3 1,1-2-106,-7 9 1,-7-7 271,-7 7 1,-5-7-109,5 6 0,-7-7-149,1 1 0,-2-4 152,3-2 1,1-2 95,5-5 0,10 3-547,-4-8 1,11-1-1024,-5-6-1499,9 0 0,4-2 1316,13-5 1,14-5 1300,11-13 0,17-13 0,12-11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1233 228 7827,'0'-10'1906,"0"1"-1236,0 9-148,0 0-18,0-8-57,0 6 263,0-7-102,0 9 481,0 0-605,-8 0-54,-3 0-206,-8 0 0,0 0-39,0 0 0,-2 0 39,-4 0 0,2 0-24,-9 0 1,7 0-48,-7 0 0,-1 3-341,-12 3 1,5-2 61,-4 9 1,-5-9 55,-1 2 1,1-2 106,-1 3 1,6-5 3,-7 4 1,9-6 8,-2-6 1,10 4-20,2-5 0,9-1 4,-2 2 93,4-9 1,4 11 514,4-9-501,-4 9-375,15-5-158,-6 9 239,8 0-724,0 0 590,-9 0 1,5 7 128,-8-1 0,5 3-438,-5-3 419,7-4 0,-3 9-125,8-5-2,0-4-876,0 6 279,0-8 0,10 0-363,9 0 0,3-6 1263,9 0 0,-8-9 0,5 4 0</inkml:trace>
  <inkml:trace contextRef="#ctx0" brushRef="#br0" timeOffset="564">531 39 7824,'-10'0'-519,"1"0"0,9-2 504,0-5 573,0 5-25,0-6-211,0 8 513,0 0-231,0-9-286,-8 7 450,6-6 289,-7 8-673,1 0 0,4 0-120,-9 0 1,7 0-110,-7 0 0,1 0-77,-7 0 0,6 0 186,0 0 1,1 6-30,-7 0 0,0 7-285,0-7 0,-2 9 62,-5-2 1,5 4-169,-4 2 1,-2 6 123,1 0 0,-5 0 160,5-6 1,1 3 103,6 3 0,0-6-89,0 0 1,9 0-56,3-7 0,-1-1 35,2 2 1,-1-7 17,7 6 0,9-5-32,3 5 0,5-1 106,2 2 1,9 1 17,3-7 0,5 5 71,2-5 0,2-1-270,4-6 0,-2 0 81,9 0 1,-7 0-116,7 0 0,-9 0 105,2 0 1,-6 0 59,-6 0 1,-5-2-383,-8-4 0,0 3-4369,0-3 2912,-8 4 1,-3 4 1673,-8 4 0,0 5 0,0 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285 418 6025,'-11'0'243,"3"0"-140,8 0-65,0 0-32,0-9 0,6 5 198,0-9 245,1 9-179,-7-13 1,6 13 146,0-9-224,0 9 46,-6-4 1259,0 8-269,0 0 1,-2 10-998,-4 9 1,2 2 831,-9 11 1,1 2-429,-7 10 0,0-2-163,0 9 0,0-9-121,0 2 0,-2 2 77,-5-1 1,12-1-224,-5-6 1,4-6-179,-4-1 1,6-8-103,1 3-620,7-5 737,-3-2 50,8-9 1,2-1-1860,4-9 1,5-5 749,8-7 1,6-3-420,1-17 0,1 3 460,-2-3 1,-6-4 47,0 5 1,-2-5 926,-11-2 0,9 0 0,-4 0 0</inkml:trace>
  <inkml:trace contextRef="#ctx0" brushRef="#br0" timeOffset="532">133 380 8061,'-19'-9'-73,"0"-1"0,2-3 299,4 0 239,-4 1 14,7-7 0,-7 0-18,4 0 0,5 6-92,8 1 0,0 5-91,0-5 1,2-1 37,4-6 0,5 0-52,8 0 1,0 2-1,0 5 1,0-5-22,0 4 0,0-4-30,0-2 1,6 2-76,0 5 0,3-3 124,-3 9 0,-2-1-193,9 7 0,-7 0 86,7 0 0,-7 3-59,7 3 1,-7 4 57,7 9 1,-9 2-13,2 5 1,0-3 35,-6 9 1,4-9-30,-10 2 1,-5 2-96,-1-1 1,-5 7 108,-2-1 1,0-3-121,0 3 0,-9 0 94,-3 6 1,-11-7-140,-3 1 1,-7-3 49,1 3 0,-4 2-16,-2-9 0,2 7 10,5-7 1,-3-6-30,9-6 1,-3-9-30,3 2 1,10-4 132,-4-2-181,5 0 140,3 0-1,3 0-412,8 0-16,0 0 0,8 0 387,5 0 0,2 2 226,-3 5 1,5-5 51,-4 4 0,4 2-128,2-1 0,-1 5 83,1-5 1,7 7-34,-1-1 0,0 2-1,-6-2 1,0 3-114,0-3 0,-6-2 117,0 1-224,-1 1 1,7 4-223,0-5 1,-6 3-631,-1-9 1,-5 3 61,5-3-2141,-7-4 1261,11 15-316,-5-15 1068,8 7 1,0-9-249,0 0 1,-7 0 1152,1 0 0,0 0 0,6 0 0</inkml:trace>
  <inkml:trace contextRef="#ctx0" brushRef="#br0" timeOffset="906">929 740 8941,'-12'0'809,"-1"0"0,9 9-322,-2 3 0,1 5-43,-1 2 0,4 0-119,-4 0 0,3 6 103,3 1 1,0-1-143,0-6 0,0 0-39,0 0 1,0 0 111,0 0 1,9-2-71,4-5 1,3 3-145,3-9 1,0 1-2,0-7 0,7-3-118,-1-3 0,9-4 24,-3-9 1,-1-7-203,1 1 1,-1-9 44,1 3 1,-3 1 49,-9-1 0,-2 5-68,-5-5 0,-1 8 64,-5-3 1,-4 5 120,5 2 1,-14 7-74,-5-1 1,-7 2 11,-7-1 1,3 3 1,-8 9 1,-1 0 13,-6 0 0,0 7-116,0-1 1,0 9-122,0-3 0,2 5-290,5 2 0,3 0 214,10 0 1,5 0-1825,0 0 1247,9-8 1,4 3-129,13-7 1,6-1 288,6-6 714,4 0 0,18-8 0,1-3 0</inkml:trace>
  <inkml:trace contextRef="#ctx0" brushRef="#br0" timeOffset="1227">1517 664 8061,'-2'17'732,"-4"-4"1,-3 4-126,-3-5 1,-5 5-19,4 2 1,-1 2-229,1 4 0,-2-1-128,9 7 0,-3-8 567,3 3 1,4 1-277,-4-2 0,4 1-236,2-7 0,2 0-41,4 0 1,2-7-41,5 1 0,4-9-22,-4 2 1,10-3 14,2-3 0,7-3-44,-7-3 1,9-7-175,-3-12 0,-1 4-231,1-4 0,-1-3 196,2 3 1,-5-9-503,-8 3 1,0 3 311,0 3 1,-7-2-241,1 1 1,-9 7-704,3 7-691,3-1 420,-8-6-354,7 9-292,-18 1 2103,7 9 0,-15-8 0,7-3 0</inkml:trace>
  <inkml:trace contextRef="#ctx0" brushRef="#br0" timeOffset="2033">2124 247 11010,'0'21'1030,"0"4"0,-2-1-508,-4 7 0,4 3-67,-5 10 1,-1-2-153,2 9 0,-3-3 164,3 3 0,2 10-145,-9-4 1,3-2-200,-3-5 1,-2-8-104,9 3 1,-3-5-299,3-2 0,4-9-198,-4-4 1,4-3 319,2-4 0,0-5-2578,0 0 1935,0-9 1,2-4 261,4-13 0,-4-6 34,4-6 0,-4 2-28,-2-9 0,0 1 350,0-7 1,0 2 254,0 4 0,0-1 112,0 7 1,0 1-248,0 6 0,0 6 1435,0 1-656,0 8 420,0-5-174,0 9-34,0 0-216,9 9-492,1 1 0,9 7 116,0-4 0,0 1-91,0-7 1,0-1-96,0-6 1,7 0 94,-1 0 1,2-2-286,-1-4 1,3-3-99,9-4 0,-6-10-97,-1 4 0,-1-4 148,1 4 1,-3 0-56,-9 0 0,-2 0-82,-5 0 1,-1 2-100,-5 5 623,-4-5-185,7 15 245,-9-7-189,0 9 1,-7 3 3,1 3 1,-9 4-23,3 9 0,1 0 179,-2 0 0,3 7 68,-3-1 1,-2 9-104,9-3 0,-7 5 89,7 2 1,-7 0-112,7 0 1,-2-7-167,1 1 0,5-9 121,-4 3 0,4-5 30,2-2 1,6-7-339,0 1-395,9-9 1,-4 4-130,8-8 0,6-2 343,0-4 0,9-11-584,-2-8 0,-5-2 348,-2 1 0,3 7 81,-3 0 1,-6 2-318,-6 11 226,-1-9 588,-1 13 0,-1-4 445,-3 12 0,-5 5 187,4 8 1,-4 6-419,-2 0 1,0 1 219,0-7 0,-2 0 180,-4 0 119,4-1-528,-7 1 1,9-6 116,0 0 2,0-9-219,0 4 0,2-10-367,5-4 0,-3 2 167,9-9 1,5 3 110,8-3 1,-1-4 18,-6 4 1,0 3-1322,0-3 1,0 1-1,0-7 1,0 6-373,0 0 0,0 7-885,0-7 2458,0 1 0,0-16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8101,'11'8'-1923,"-3"-6"1923,-8 7 0,9-9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759 854 7720,'-12'6'226,"-1"1"137,9-1 116,-13 2-224,15-5-328,-6 5 91,8-8 1,2 0 225,4 0 46,-4 0-8,15 0-62,-15 0 111,15 8-83,-15-5 0,9 11-64,-5-7 1,-4 7 131,4-1 0,-4 4-60,-2 2 0,0 2-70,0 4 0,0 5 22,0 8 0,-6 2 9,0 4 0,-1 2-162,7 5 1,-6 4 155,0-5-111,-1 5 0,7 2 146,0 0-162,0 0 0,0 2 38,0 4 1,0-2 18,0 9 1,-2-7-15,-4 6 1,4 3-97,-4 10 0,3-4 122,3 4 1,-6 5-543,0 1 1,-3 7 392,6-44 0,0-1 1,-1 47-88,-2-46 0,-1-1 116,5 3 0,0 0 0,-6-4 1,-1 1 10,2 3 0,2 1-15,1 0 0,-1 0 0,-3 2 0,-1-1 24,3-1 0,0 0 0,-2 2 0,1 0 1,1-3 0,-1 1 1,-1 2-1,-1 0 34,3 1 0,0 0 0,0-3 0,1-1-48,-2 1 1,1 0 0,4-1 0,0 1 21,-1 3 0,0 0 0,2-3 0,0-1-26,1 1 0,0 0 0,0-4 0,0 1-41,0 3 0,0-1 0,0-2 0,0 0 27,0 2 0,0 1 0,0-3 1,0-1-76,0 4 1,0 0 0,0 45 61,0-49 1,0 1-1,0 1 1,0-1-56,0 0 0,0-1 0,0 4 0,0 0 42,0-3 0,0-1 0,0 49-19,0-11 1,0 5 57,0-4 1,-6 3 10,-1 3 0,-1-2 102,1-4 1,3 10-83,-8-5 0,7 5 13,-1-4 0,-2-6-9,1-1 0,-5 1 8,5 6 0,1-1-13,6 1 0,-2-2-8,-4-4 0,3 3-140,-3-3 0,2 4 57,-2 1 1,4-1-13,-5-4 1,3 3 0,-2-3 0,4 1-8,-5-1 1,-1-5 36,1-8 0,-5 8-11,6 5 1,-7-3-9,7 3 0,-9-9-212,2 2 1,3 2 329,-3-1 1,2 7 11,-1-1 0,-3-5-61,9-2 0,-7 9-29,7-3 1,-7 7 5,7-13 1,-3 7-57,3-7 0,4 2-17,-4-1 0,1-3 11,-1 8 1,4-8-18,-4 2 1,4 3-59,2-3 0,-3 2 99,-3-2 0,4-10-12,-4 4 0,4-4-4,2 3 1,0 1-9,0 0 1,0-6-26,0-1 1,0-1 106,0 1 1,0 5-33,0-5 0,0-1 8,0 1 1,0-1 6,0 1 1,0 5-22,0-4 1,2 4 1,4 1 1,-4 1-49,4 0 0,-3-6-101,-3-1 1,0-1 114,0 1 1,0 3-10,0-9 0,2 0 74,4-6 0,-4-2 107,4-4 1,-4 1-74,-2-8 1,3 7 266,3-7 0,-4 7-312,4-7 0,-1 7 222,1-7 0,-2 9-221,9-3 0,-9 3-19,2-2 0,3 10-7,-3-4 0,0 6-36,-6 0 0,7-6-2,-1 0 1,0-2-32,-6-11 1,0 0 49,0-6 1,0-2-10,0-5 1,7 3-7,-1-9 1,0 1-4,-6-7 1,0 2 27,0 4 0,0-4 7,0 4 1,0 5-20,0 2 0,0 3 12,0 3 0,-2 0 145,-4 0 0,-3 9-40,-3 3 0,-5 5-37,4 2 0,3 0-49,-3 0 1,3-3 8,-3-3 0,-2 2-33,9-9 1,-3 6-96,3-5 1,4 5 122,-4-5 0,-3 5-3,3-6 1,-7 7-225,7-7 0,-2 7 69,1-7 0,5 7 129,-4-7 0,-3 0 22,3-6 1,-7-6 14,7-1 1,0-5-23,6 5 0,-2-8 18,-5 3 0,5-12-132,-4-1 13,4-9-227,2 13 290,0-15 79,0 7-94,0-9 73,0 8 225,0-6-312,0 7 23,0-9 129,0 0 1,2 6 360,4 0-106,-4 1-276,7-7 1,-7 0 81,4 0-65,-4 0-56,15 0 1,-13 0 0,9 0 1,-7 0-8,7 0 0,-7 0-29,7 0 0,-7-7-14,7 1 0,0 0 22,5 6 0,1 0 21,0 0-8,9 0 1,-5 0 0,9 0 3,1 0 0,9 0-5,3 0 1,7-2 13,-1-5 1,6 3 7,6-9 1,-2 7 44,9-7 0,6 7 5,6-7 1,6 3-376,-5-3 0,13-4 312,-1 5 0,-41 4 0,0-1-4,-1-1 1,1 1-1,5-1 1,0 1-241,1 0 0,0-1 0,4-2 0,1-1 237,-2 0 0,0 0 1,3 0-1,1-1-9,3 1 0,-1 1 0,0 0 1,-1 1-8,5-5 1,0 0 0,0 3 0,1 1-251,5-4 0,0 0 1,0 3-1,0 1 246,0-4 1,0 0 0,7 1 0,1 1-311,-5-2 0,0 0 0,5-2 1,-1 0 322,0 2 0,-1 1 0,2 0 0,1 0-5,-3-1 1,1 0 0,7 4 0,1-1-1,-5-3 0,-1 1 0,7 3 0,0 0-1,-3 0 0,-1-1 0,3-1 0,0 1 30,1 0 0,-1 0 0,1 0 1,0 1 2,0 2 0,0 1 0,0 0 0,2-1-22,0 1 0,2-1 1,-3 1-1,1-1 0,-29 4 1,-1 0-1,1-1 1,30-2 0,0-1-167,-31 4 1,0 0 0,1-1 0,-1 1 0,1 0-1,-1-1 160,3 1 0,0 0 0,-1-1 1,-1 1-1,-1 0 0,0-1-1,1 1 1,-1 0 0,1 0 0,-1-1 0,0 1 0,1 0-9,1-1 0,1 1 1,0 0-1,-1-1 0,1 1 1,-1 0-3,1-1 1,-1 1-1,1 0 1,-1-1-1,1 1 1,-1 0 4,1-1 0,-1 1 1,1 0-1,0-1 1,0 0-1,1 0-3,0-2 0,1 1 1,0-1-1,-3 2 1,-1-1-1,1 0 5,3-2 0,0-1 0,-1 1 0,-1 1 0,-1 2 0,1-1-1,3 0 0,2 0 0,-2-1 0,-3 0 0,-1 0 0,1 0-1,1 0 1,1 1-1,0-1 1,-3 1 0,-1-1-1,1 1 6,3 1 0,0 1 1,-1 0-1,0 0 1,-1 0-1,0-1 3,0 1 0,-1 0 0,1-1 1,-1 1-1,1 0 0,-1-1-24,1 1 0,-1-1 0,1 1 0,-1 2 0,1 0 0,-1 0-1,1-1 1,0 1 0,-1 0-1,-1 2 1,-1 0 0,0 0 9,1-2 0,-1-1 1,1 1-1,-2 2 1,1 1-1,0 0-2,0-1 0,1 0 0,-1-1 1,0 1-1,0-1 0,-1 0-82,33 0 1,-2 0-1,-3-4 1,0 1 77,4 3 1,0 0 0,-4-4 0,0 1 62,3 3 1,1 0-1,-1-4 1,-2 1-36,0 3 0,0 0 0,-2-4 0,-1-1 53,3 2 1,0-1 0,1 0 0,0 0-130,-29 2 0,1 1 1,-1 0-1,33-4 1,-2-1 154,-3 3 1,0 0 0,-2-2 0,-1 1-80,3 1 0,0-1 0,-2-1 0,-1-1 4,6 3 0,0 0 0,-1-2 0,-2 1 21,0 1 0,0-1 1,-2-1-1,-1-1-5,3 3 1,0 0 0,-2 0 0,-1 1-118,6-2 1,0 2 0,-2 2 0,-2 1 31,-2-1 1,-1 0-41,-1 2 0,0 0 46,-1 1 1,1 0 0,-3 0 0,1 0 10,3 0 0,1 0 0,-7 0 1,-1 0 32,1 0 0,0 0 0,-4 0 0,1 0-13,3 0 1,0 0-1,-9 0 1,0 0-1,3 0 1,0 0-1,-1 3 1,0 0-10,1 0 0,0 1 1,-3 3-1,0 0 5,-3-1 1,-1 1-1,-3 1 1,-1 1 24,2 0 1,-1 1-1,2-1 1,-1 1 5,0-1 1,-1 1 0,-1-1-1,-1 1 159,0-1 0,-1 1 0,-5-1 0,0 1-156,6-1 1,-1 1-1,-5-1 1,0 1 41,3-1 0,-1 1 0,-3-1 0,0 0 75,3 1 1,0-1-1,-4 1 1,-2-1-108,0 1 0,0-1 0,0 1 0,0-1-15,-3 1 0,-1-1 1,0-2-1,0-1 1,0 0 0,1 1 0,-1-1 0,0 0-29,0 3 0,1 1 1,-2 0-1,-1-1 576,44 10 1,0 0-576,0 0 0,0 0-13,-1 0 0,-7 0-3,-5 0 0,-4-4-13,-2 4 0,0-5-3,0 12 0,-7-5-15,1-2 1,-7-7 498,6 1 1,-10-2-429,-2 1 0,-2 3-66,-11-9 105,9 9 0,-13-7-86,4 5 79,-12 4 0,4-13 587,-5 9 1,-1-7-565,2 7 0,-9-3 432,2 3 0,2 2-466,-1-9 0,1 7 188,-2-7-1,-1 7-394,7-7 1,-5 2 49,5-1 1,-8-5-72,3 4 0,-5 3 160,-2-3 0,0 0-46,0-6 1,0 2-50,-1 5 112,1-5 0,0 6-10,0-8 165,0 9 1,0-7 3,0 4 0,0 2-33,0-1-84,9-1 0,-7-6 0,4 0 29,-4 0 0,0 0 2,4 0 1,-4 0-18,5 0 0,-3 6-1,2 1 1,-4-1-35,5-6 0,-3 2-2,2 5 0,-2-5-18,9 4 0,-7 2 43,7-1 1,-7 1-3,7-2 0,-1-3-64,7 3 1,-6 2-17,-1-1 1,-1 1 5,2-2 0,1-3-103,-7 3 1,5-2 118,-6 2 0,1-4 1,-7 5 0,0 1 91,0-1-76,0-1 1,0-4 5,0 4 0,-7-4 37,1 5 0,-7-5 42,7-2-10,-9 0 174,13 0 53,-15 0-222,6 0 17,-8 0 643,0 0 1,0-9-635,0-3 1,3-7-410,3-6 0,-4 1 152,4-7 0,-4-1 11,-2-6 0,0 0 81,0 0 1,0-2-23,0-4 0,0 0 82,0-13 0,0 2 6,0-14 0,7 5-58,-1-5-1,2-3 27,-1-10 0,-3 2-129,9-9 1,-7 5 254,7-11-1673,-9 5 1591,0 34 0,0 0 0,0 3 0,-1 1-5,-1-5 1,2 0-1,2-3 1,1 0-165,-4 0 0,0-1 1,3-3-1,1-2 150,-4 0 1,0-1 0,1 0 0,0-1-7,0-4 0,-1-1 0,-2 3 0,0 1 26,2-4 1,0 0-1,-1 2 1,0-1-10,2-1 1,-1 1-1,-2-3 1,0 0-171,2 2 1,0 1 0,-2-2-1,0 0 209,-1 1 0,0 1 1,-1-3-1,0 0 63,-2 2 1,0 1-1,2-3 1,0 0-36,-2-1 0,-1 0 0,0-3 0,0 0 46,0 0 1,1 0 0,0-2 0,0 0-69,3-1 1,0-1 0,-1 2 0,0 0-152,-2-4 1,0-1 0,2 1 0,0 0 159,-3 2 1,1 1 0,2 0 0,0 0 4,1-3 1,0-1 0,0 3 0,0 0-63,0-5 1,0-1-1,0 2 1,0 1 15,0 0 1,0 1 0,0 2-1,0 0-35,0-3 0,0 1 0,0 2 1,0 0 25,0-6 0,0 1 0,3 1 0,1 1-2,-1 0 1,0 1 0,0 2 0,0 0 1,-3-3 1,0 1-1,3 2 1,0-1 10,1-4 0,-1-1 0,1 4 1,0 0-15,0 2 1,-1 1-1,-2 0 1,0 0 10,1 0 0,2 0 0,0 3 1,0 0-60,-1-7 0,1 1 0,2 5 0,0 2 33,-2-1 0,-1 0 0,3 2 1,0 0 79,-2 1 1,-1 0 0,1 0 0,0 0-68,0 1 0,-2-1 0,-1 1 0,1 0-8,1 2 0,0 1 0,-2 0 0,0 0-59,-1 3 1,0-1 0,0 3 0,0-1 94,0-1 0,0-1 0,0 6 0,0 0 5,0 0 0,0 1 1,0 3-1,0 0 24,0-3 0,0 0 0,0 1 0,0-1 7,0 0 0,0 0 0,-1 4 0,0 2-36,-2 3 1,0 1 0,1-1 0,1 0-17,-2-3 0,0 0 1,2 0-1,0 1-17,0-2 1,2 2 0,2 2 0,0 0 124,0 0 0,1 1 0,3-1 0,0 0-212,0-3 1,-1 0-1,2 4 1,1-1 38,1 0 0,-1 1 0,3-47 76,-5 50 1,-1-1 0,0-39-75,7 1 1,-9 9 115,3-2 1,-5 6 489,-2 7 0,0 1-358,0 5 0,0 10-105,0-4 1,0 11 586,0-5 0,-7 9-505,1-2 0,-2 4 366,1 2 1,5 6-702,-4 1 1,4 1 366,2-1 0,0-5-472,0 4 0,0-4 131,0-2 1,0 7 100,0-1 1,0 1-81,0-7 1,0 0-177,0 0 1,6 6 277,0 1 1,1 5 176,-7-5 1,0 7 44,0-1 1,0 4 28,0 2-97,0 0 1,0 0-88,0 0 1,-7 7 88,1-1 22,0 0 2,6-6-357,0 0 164,0 0 59,0 0 1,-7 7-5,1-1 0,0 7-184,6-7 1,0 7 144,0-7 61,0 9 0,-2-11 29,-5 9-24,5 0 0,-6 4 75,8-5 39,0 5-80,-9-6 33,7 8-207,-6 0 62,-1 0-277,7 0 188,-14 0 47,5 0 0,-8 0 88,0 0 1,6 0-71,1 0 6,-1 0 1,-6 0 11,0 0 1,0 0 109,0 0 0,0 0-57,0 0 1,-2-2-38,-4-5 1,2 5 16,-9-4 0,3 4-10,-3 2 1,-4 0 17,5 0 0,-12 0-2,-1 0 1,-6 0-10,5 0 1,-7 0 3,1 0 1,-10-2 25,-2-5 1,-3 5-14,3-4 1,2-3 4,-8 3 1,-3-7-234,-10 7 1,2-7 233,-9 7 1,7-6-11,-7 5 0,-1-1 0,40 4 0,-1 1 1,-48 1 74,45 0 0,0-2 0,4 0 0,-1 0-42,-3 1 1,1-1 0,0-2-1,0 0-151,0 2 1,-1 1 0,-3-1 0,0 0 144,0 0 0,0 2 1,2 0-1,0-1-23,-5-3 1,0 0 0,5 3-1,-1-1-7,-4-2 1,0 0 0,-2 3 0,1-1-62,1-2 0,0 0 0,-1 3 0,0-1 49,1-2 1,0 0-1,-2 3 1,0-1-11,-5-2 1,1 0-1,-1 3 1,1-1-9,0-2 1,-1 0 0,0 3-1,-1 0-8,-1-4 1,-1 1 0,2 3 0,-1 0-235,-3-4 0,-1 1 0,3 3 0,1 2 275,-4-2 0,0-1 0,2 2 1,-1 0 55,0-1 0,-1 0 1,-2 1-1,0 0-64,2-5 0,1 1 1,-2 3-1,0 2 9,1-2 0,1-1 0,-2 0 0,0-2 30,5 0 1,-1-1 0,-3 2 0,-1 0 46,1-2 0,0 1 0,2 3 0,1 0-49,0-4 1,1 1 0,0 3 0,1 0-7,-1-4 1,-1 1 0,-1 3 0,-2 0-69,-2-4 1,-1 1-1,3 3 1,0 0 62,1-4 0,-1 1 0,1 4 0,1 0-8,-2-1 0,0 0 0,-2-2 0,1 1-37,1 1 1,0 0 0,-2-1 0,-2 2 2,-1 1 1,-2 2-1,3-1 1,-2 0 13,-3 0 1,0 0-1,6 0 1,0 0-1,-3 0 1,0 0-1,4 0 1,1 0 33,-5 0 1,0 0 0,2 0-1,0 0 64,1 0 1,0 0-1,0 0 1,0 0-20,0 0 0,1 0 1,0 0-1,0 0-45,2 0 1,1 0-1,-2 0 1,0 0-3,4 0 1,1 0 0,-4 0 0,1 0-18,2 0 0,0 0 0,-2 0 0,-1 0-40,3 0 0,1 0 0,-4 0 1,1 0 26,2 0 0,0 0 1,0 0-1,-1 0-63,2 0 1,-1 0 0,2 0 0,-1 0-33,-3 0 1,-1 0 0,1 0 0,0 0 55,0 0 0,-1 0 0,-1 0 1,1 0 78,3-1 0,0 2 1,-3 1-1,-1 2-37,1-1 1,1 0-1,0 1 1,0-1 1,0-3 0,-1 0 0,1 2 0,1 2-20,-2-1 1,0 0-1,-2 4 1,0-1 2,2-3 0,1 0 0,3 3 1,-1 1 55,-3-4 1,1 0 0,4 3 0,1 1 90,-9-4 1,0 0 0,5 3 0,1 1-80,-3-4 0,0 0 0,7 3 0,0 1-21,-4-4 1,0 0-1,5 1 1,0 0-5,-5 0 1,1-1 0,1-2-1,1 0-22,0 2 1,1 0-1,0 1 1,-1 1-31,1-2 1,0 0 0,-1 1 0,1 0 47,-1 0 0,1-1 0,0-2 1,-1 0-2,1 2 0,0 0 0,1-1 0,1 0-2,-2 2 0,-1-1 0,3-2 0,0 2 2,-6 3 1,1 1 0,4-4 0,1 0-168,1 3 0,0 1 0,0-4 0,-1 0 161,-2 3 1,-1 0 0,1-2 0,0-1-20,-1 3 1,1 0-1,0 0 1,1-1-10,2 1 0,0 1 0,0 1 0,-1 0-6,1-1 0,0-1 0,3-1 1,0 1 9,-7 0 0,1 0 0,5-3 0,0 1-6,-3 2 1,1 0 0,6-3-1,0 1-19,-2 2 1,-2 0 0,3-3 0,-2 1-4,-3 2 0,0 0 0,1-3 0,2 1 19,3 2 0,0 0 0,-1-3 0,0 1 5,-2 2 0,0 0 0,2-3 0,0 0 53,-2 4 1,0-1-1,-1-1 1,0 1-40,0 0 0,1 0 0,2 3 0,1-1 5,-1-2 0,2 1 1,1 1-1,0 1 13,-5 0 1,0 1 0,2-4-1,0 0 52,1 1 1,0-1 0,3-1-1,1 0-58,-1 1 1,0 1-1,4 1 1,-1-1 11,-3-4 0,1 0 1,-46 10-42,48-10 0,1 0 1,-2 3-1,0 1 19,2-4 0,-1 0 0,0 4 0,1 1-143,-45 5 1,0-3 54,0 3 1,-1-7 8,45 0 0,0 1 0,-39 3 65,-5 3 0,4 4-8,-4-5 1,1-1 28,-1 2 1,2-7 128,5 6 0,-3-5-118,9 5 1,0-1 182,6 2 0,0-3-170,0-4 1,6-1-22,1 7 1,1-7 455,-1 1 1,4 2-469,8-1 1,-4-1-8,4-6 1,-4 2 379,10 4 0,-2-4-383,3 5 0,-3-5 271,9-2 1,-7 6-281,7 1 1,-7-1 157,7-6 0,0 0-141,6 0 0,-2 2 65,-4 4 1,6-4-65,0 5 1,0-5 0,6-2 0,-1 0-4,1 0 0,-4 0 2,4 0 1,3 2 12,-3 4 0,7-4 5,-7 5 0,9-5-10,-2-2 0,-2 0-4,1 0 0,-1 0 0,2 0 1,4-6-4,-5-1 1,3 1-2,-2 6 1,4 0 23,-5 0 1,3 0 1,-2 0 1,4 0-14,-4 0 1,4 0-5,2 0 0,-7 0 30,1 0 1,0 2-15,6 4 0,0-4 25,0 5-84,0-5-2,0-2-440,8 0 1,7 0-670,17 0 0,12-2-544,26-5 0,18-14 989,-23 3 1,3-2 414,6 2 0,2-2 0,4-6 0,2-2 0,3 3 0,1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8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133 152 8153,'6'-12'0,"1"-1"0,-1 0 0,0 1 0,3 1 404,1 3-21,-6-7 1,7 7 348,-5-5 247,-4-4-131,15 7 180,-15-1-367,7 3-168,-9 8 495,0 0 1,-2 10-436,-5 9 0,-3 2-122,-9 11 0,0-1-42,0 7 0,0 2-163,0 5 1,0-5-1,0 4 0,6-2 25,1 2 1,1-2-32,-1 9 1,1-9-151,5 2 0,4 3 149,-5-3 0,5-6-312,2-6 1,0-7 84,0 7 0,6-9-138,1 2 1,1-4-28,-1-2 1,1-6-58,5-1 1,3-7 166,-3 1 0,-2-4 12,1-2 0,3-4-64,10-9 0,-1-2-155,7-16 1,-6 5 3,7-5-1,-2-1-179,1-6 0,3 9 193,-9 3 1,-2 5 27,-10 2-23,4 9 54,-7 1 282,1 9 0,-3 15 94,-8 4 1,-8 11 367,-5-5 0,3 9 151,-3-3 1,0 5-318,-6 2 1,7-2 63,-1-4 1,9-3-100,-2-4 0,4-4-99,2 5 0,0-12-13,0-1 1,6-7-166,0 7 0,9-9 39,-2 3 1,10-7 115,2-7 1,9-3-146,-3-9 1,5-9-185,2-3 0,2-5-43,4-2 0,-4-2-37,5-4 1,1-3-70,-2-3 1,-1 3 146,-12 9 1,3 1 42,-9-1 0,0 6 86,-6 0 0,0 9 150,0-2 0,-6 4-169,0 2 0,-9 6-12,2 1 859,-4 7-234,-2-3-279,0 8-1032,0 0 0,-6 2-1381,0 4 0,-3 3 763,3 3 0,4 5-438,-5-4 1,-1 10 1132,2 2 1,-1 1 245,7-7 0,0-7-1172,0 1 0,2 0 204,5 6 1337,-5-9 0,6 7 0,-8-7 0</inkml:trace>
  <inkml:trace contextRef="#ctx0" brushRef="#br0" timeOffset="246">1100 664 7456,'11'0'521,"-3"0"190,-8 0 707,0 0-1049,0 9-123,0 1 1,0 9 30,0 0 1,0 0 120,0 0 1,-6 0-102,0 0 0,-7 0 278,7 0 1,-9 2-20,2 4 0,-4-3 15,-2 3 1,7-10-205,-1-3 1,7 1-97,-7 6 1,7-9-169,-7-3 321,9 3-956,-5-8 0,9 5 420,0-14 0,9 3-1160,4-9 0,3 1 577,3-7 0,0 0 270,0 0 0,0-6-415,0-1 0,0 1-923,0 6 1763,0 0 0,0-8 0,0-3 0</inkml:trace>
  <inkml:trace contextRef="#ctx0" brushRef="#br0" timeOffset="408">1309 418 8220,'10'-19'1247,"-1"6"0,-9 1-727,0 7 199,0-11-42,0 13-81,0-5-72,0 8-1711,0 0 876,-9 8 0,7-3-1015,-4 7 1,4 1 1325,2 6 0,0 0 0,0 0 0</inkml:trace>
  <inkml:trace contextRef="#ctx0" brushRef="#br0" timeOffset="950">1783 399 8603,'0'-19'3625,"0"8"-3132,0-5 654,0 13-667,0-5 0,-6 16-66,-1 5 0,-5-2-82,5 1 0,-14 7 77,2 6 1,-4 3 102,4-3 1,-6 5-76,0 8 0,-3 0-191,3-1 1,-2 8-1,-5-1 1,-2 7 494,9-7 0,0 6-259,6-5 0,-7 5-185,1-6 0,0 7-128,6-7 0,0 7-194,0-7 1,6 0-368,1-6 1,7-6 348,-1 0 0,-2-9 103,1 2 0,1-4-39,6-2-3861,0 0 2345,0-8 0,2-3 123,4-8 0,-1-2 477,7-4 1,-5-5-179,5-8 0,-5-8 500,5-5 1,-8-4-62,3-2 1,-5 0 315,-2 0 1,-6 7 317,-1-1 0,-5 9 245,5-2 0,1 4 163,6 2 1,0 0 406,0 0 1,0 6 637,0 0 1346,0 9-1260,0-13-882,0 15 0,6-8-284,1 3 0,7 5-127,-1-4 1,4 4 441,2 2 0,0 0-474,0 0 0,0 0-410,0 0 0,2 0-244,4 0 1,-2 0-687,9 0 0,-9 0 446,2 0 0,3 0-409,-3 0 0,0 6 26,-6 1 0,0 1 1063,0-2 0,0-4 0,0 7 0</inkml:trace>
  <inkml:trace contextRef="#ctx0" brushRef="#br0" timeOffset="1167">1897 930 8199,'10'0'1177,"-1"0"325,-9 0-418,0 0-597,-9 8 1,5 3 229,-9 8 0,3 0-229,-3 0 1,-4 0-114,5 0 1,-5 6-130,-2 0 1,2 1-422,4-7 0,-1 0 195,7 0 0,-1-7 383,2 1-971,4-9 0,-1 2-1243,10-12 1,14-5 720,-2-7 0,12-10-343,1-3 0,-5-5 1433,-1-2 0,3-9 0,1-1 0</inkml:trace>
  <inkml:trace contextRef="#ctx0" brushRef="#br0" timeOffset="1311">2068 664 8199,'6'-25'103,"0"0"0,3 0 268,-3 6 0,-4 6 570,4 0 624,-4 9-16,-2-4-1067,0 8 1,0 2-158,0 4 0,0-2-12,0 9 0,0-7 578,0 7-979,0 0-867,0 6-772,0-1 0,3-5 372,3 0 1355,-4-9 0,15 13 0,-7-7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3281 115 8202,'0'-19'607,"0"0"-96,0 0-242,0 0 1,0 6 633,0 0-322,0 9-291,0-4 1,-2 8-4,-4 0 1,2 2-33,-9 4 1,1 5 341,-7 8 1,-7 8-27,1 5 0,-15 12 14,2 7 0,-13 12-152,1 6 1,-13-1-278,-7 1 1,33-34 0,0 0 147,0 3 0,-2 0 0,-2 0 1,-2 0 4,-1 0 0,0-1 0,1 1 1,1-2-136,1-1 1,0 0-1,2 1 1,0-1 88,-37 29 1,3-8-313,3-5 1,7-9 186,12 2 0,7-6-639,12-6 1,5-5 422,8-8 1,2 0-2676,5 0 1283,3-8 1436,9 6 0,4-15-1142,9 4 0,4-12-2409,21-7 3585,-5-4 0,22-2 0,-6 0 0</inkml:trace>
  <inkml:trace contextRef="#ctx0" brushRef="#br0" timeOffset="829">550 1556 8144,'-2'-11'341,"-2"3"0,-4 2 463,-3-1 1,-2 1-549,-6 6 0,0 9 433,0 3 1,-2 11-210,-4 3 1,-2 14 29,-5-2 0,-2 10-123,9-4 1,-9 15 60,3-2 0,-5 4-91,-2-4 1,6 0 72,1 0 1,8-8-188,-3-5 0,12-11 0,1-1 0,9-9-284,-3 3 140,5-5 1,11-11-296,3-4 0,16-6-182,10-6 1,2-13-370,10-12 1,3-5 483,10-2 1,-4 0 35,4 0 1,-6 8-378,-6 5 1,-7 6 94,-12 7 0,-5 3-165,-8 9 418,0 0 0,-8 2 1167,-5 5 1,-12 9-193,-7 10 1,-4 5 136,-2-5 0,-6 5-382,0-5 0,-1 7 86,7-1 0,0-3-26,0 3 1,3-9-135,3 2 1,-2-3-198,9-4 1,0-5 52,6 0 0,2-7-123,4 7 1,4-9 66,9 2 0,9-4 56,3-2 0,5-8-56,2-5 1,6-6-190,1-6 1,-1 4-223,-6-4 1,0-3-489,0 3 1,-7-7 332,1 7 0,-9-7-142,2 7 0,-3 0-412,-3 6 0,-3 0-132,-3 0 217,-5 0-1133,1 0-1658,-7 9 3626,-2 1 0,-11 9 0,-8 0 0</inkml:trace>
  <inkml:trace contextRef="#ctx0" brushRef="#br0" timeOffset="1195">1669 1878 8129,'11'-19'600,"6"1"1,-13 5 537,9 0-721,-1 9 1,1-4 61,0 8 30,-9 0 6,4 0 0,-10 8-64,-4 5 1,-5 4-32,-8 1 0,-2 8-117,-4-1 0,2 9 82,-9-3 1,0 5 106,-5 2 0,-8 0-95,1 0 0,-2 0-158,1 0 1,5 2 14,-4 4 1,10-10 404,3 4 0,8-11-275,-3 5 0,12-9-147,1 2 0,9-10 78,-3-2-318,14-1 1,12-1-509,12-5 0,5-4 395,2-2 0,8-6-576,5 0 1,10-9 330,2 2 0,-2 5-1522,-10 2 0,2-3 413,-9 3 0,0-1-47,-6 7 0,-8 0 567,-5 0 950,-4 9 0,-2-7 0,0 6 0</inkml:trace>
  <inkml:trace contextRef="#ctx0" brushRef="#br0" timeOffset="1703">1859 2523 8129,'13'0'1247,"-1"0"1,-5 0 463,5 0-1031,1 0 0,12-2-248,0-4 1,3 2-157,-3-9 1,5-6-23,8-6 0,2-7 0,4 7 1,-4-9-553,4 3 0,0-5 283,-6-2 1,5 2-114,-12 4 1,3-3 141,-3 3 0,-3 5 233,-9 1-89,0 5 233,-9 2 320,-1 9-394,-9-7 0,0 17-19,0 0 1,-2 2-41,-5 11 0,3 1 12,-9 12 1,3-3 20,-3 8 1,-1 1 156,7 6 0,-8 2-107,3 4 1,-3 5 43,2 8 1,-3-3-582,3-3 1,2 2 224,-1-9 0,5 0-1183,-5-6 1,8-2 151,-3-4 828,5 3 1,2-14-1601,0 5-432,0-14 0,0-5 1171,0-14 1,0-5 199,0-14 0,0-3 404,0-9 1,-6-2 198,-1-4 0,-5 2 662,6-9 1,-7 9-351,7-2 1,-1 12-269,7 7 1,0 4 873,0 2 1,0 6 3409,0 0-2153,0 9-244,0-4-1058,0 8-729,0 8 0,9 3 259,3 8 0,-1-7 83,1 1 1,3 0-2214,11 6 1,-5-7 226,4 1 1732,-4-1 0,6 7 0,3 0 0</inkml:trace>
  <inkml:trace contextRef="#ctx0" brushRef="#br0" timeOffset="2095">2637 2561 8129,'-19'11'0,"0"6"1211,8-7-308,-6 1 708,15-3 874,-6-8-1620,8 0 377,8 0-750,3 0 1,8-2-339,0-4-84,8-5 0,3-14-104,7 0 0,8-9-282,-1 2 0,0-1 385,-6 1 0,0-2 185,0 9 1,-2-5-821,-4 11 0,-5-4 215,-8 11 1,0 3 95,0 3 417,-9 4 271,-1 2 1,-9 10-12,0 9 0,-9 9 185,-3 10 1,-7 2-165,-7 4 0,5-2-78,-4 9 1,4-3 167,2 3 1,2-3-121,5-4 0,-3-10-159,8 4 1,1-13 164,6 1 30,0-5-195,0-11 1,9-1-16,3-9 1,13-11-357,7-8 1,10-6-536,3-7 1,1-4-673,-2 5 0,-2-3 623,9 3 1,-9-3 270,2 8 1,-2-1-355,3 2 0,-7 10-1575,0-4 1,-3 11 577,-9-5 1781,-1 9 0,-6-5 0,0 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5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55 8094,'11'-8'133,"-1"3"0,-3-7 2739,5-3-2562,-3 7 0,-1 1 47,-8 14 1,0 3 309,0 9 0,-8 2-186,-5 4 1,-4 5-91,-2 8 1,-8 6-109,-5 0 0,-4 9 0,-2-2 0,-2 3 137,-4 3 1,-2 0-134,-5 0 1,-2-2-52,9-4 0,-4 1 102,10-8 1,-2 1-145,14-7 1,1-9 1,6-4 0,9-3-51,3-4 0,5 1 4,2 0 0,2-8-155,5-5 1,12-4-5,12-2 0,13 0 94,7 0 1,-2 0 11,1 0 0,1-6-52,6 0 1,-3-7-207,-3 7 1,2-1 127,-9 7 1,-6 0 61,-7 0 1,-7 0-38,1 0-290,-4 0-593,-2 0 632,-9 9 1,-1-5 146,-9 9 0,0-7-926,0 7-2568,0-9 2317,0 13 0,0-13-1472,0 9 2762,0-9 0,8 13 0,3-7 0</inkml:trace>
  <inkml:trace contextRef="#ctx0" brushRef="#br0" timeOffset="549">1043 1117 8094,'9'-10'2320,"-7"-7"1,17 6-846,0-8-1016,0 0 1,17-2-53,-5-4 1,7-5-153,6-7 1,-1-1-185,7 0 1,-1 0 99,1 0 1,3-2 64,-9-5 0,7 5-17,-7-4 1,-6 2-387,-6-2 0,-9 4 91,2-5 1,0 5 21,-6 3 0,2 7 52,-14 5 1,5 4 35,-5 2 722,-1 8-211,-6 3-201,0 8 1,-2 8 16,-4 5 1,-3 4 203,-4 2 1,-1 8-81,7 5 1,-5 6-33,5 6 1,-7-2-101,1 9 1,2-1 176,-1 7 0,5 0-178,-5 0 0,6-7-89,-7 1 1,9-7-28,-3 7 0,5-9 29,2 2 1,0-12-1788,0-7 0,0-4-1295,0-2-1049,0 0 2435,0 0 603,0-8-1816,0-3 1202,0-25 0,0-4 871,0-17 0,-8 0 238,-5 0 1,-4-2-306,-2-4 0,0 10 864,0-4 0,3 13 289,3 0 0,2 4 2,5 2 498,4 0 787,-6 0 1609,8 8-2167,0-6-455,0 15-428,0-6 1,8 14-97,5 1 1,3 5-1,3-6 1,7 9-958,-1-2 1,9-3-1367,-3 3 0,-1-2-1795,1 1 3853,1 5 0,-2-6 0,-3 8 0</inkml:trace>
  <inkml:trace contextRef="#ctx0" brushRef="#br0" timeOffset="1048">2106 909 8094,'-19'8'0,"6"-6"0,0 4 524,9 5 0,-11-7 759,9 9 0,0-7 956,6 7-794,-9-9-865,7 13 1,-6-7 0,8 9 0,2-8-223,4-5 0,-2-4-122,9-2 0,0 0 0,6 0 1,6-4 28,0-9 1,9-1-703,-3-18 0,7 0 107,7-5 1,-5-1-174,4 0 0,-4 6 284,-2 0 1,0 3-38,0-3 1,-2 5 462,-5 8 0,3 0 38,-9 0-374,1 9 279,-7-7 0,-7 15 1128,1-5-931,-9 5 0,4 4 46,-8 5 1,0 3-243,0 9 0,-2 0-85,-4 0 0,2 8 307,-9 5 0,0 4-135,-5 2 0,-1 0-65,0 0 1,0 6 114,0 0 0,0 2 581,0-1 1,0-5-381,0 4 1,6-4-188,1-2 1,7-8-151,-1-5 1,4-4-126,2-2 1,2-2-14,4-5 0,1-3 96,12-9 0,-5-2 126,12-5 0,3-3-210,3-9 1,4-6-1002,1-1 0,8-7 367,-1 1 1,0 2 79,-6-1 1,-6 8 187,-1-3 0,-1 7-64,2 7 0,-3-3-120,-4 9 1,-10-1 153,4 7 0,-4 0 134,4 0 0,-7 0-295,1 0-1629,-9 0 1,11 2 441,-9 5 1,1-3 1717,-7 9 0,8-9 0,3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44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380 323 8178,'6'-19'195,"1"0"158,-3 0 1,-2 0-95,-2 0 1,-6 7 46,-1-1 0,-8 9 137,3-3 0,-5-1 17,-2 2 0,-6-1-49,-1 7 0,-5 3-106,5 3 1,-5 2 17,6 5 0,-7 10 112,7-4 0,-1 6-49,7 1 0,0-3-126,1 8 0,7-5-16,5 5 1,4-5 14,2 5 1,0-8-29,0 3 0,8-7-71,5-7 0,6 3-112,6-9 1,-2 1 168,9-7 1,-1-9-5,7-3 1,6-5-482,1-2 0,-3-6-258,-11-1 0,3-5 358,-9 5 0,1-5 43,-7 5 1,-7 1-1371,1 6 980,-9-8 1,-4 6 110,-12-5 0,-5 12 75,-2 1 0,-9 9 51,-3-3 0,-5 7-291,-2 7 1,6-3 119,1 9 0,8-1 204,-3 7 1,7 0-16,7 0 0,3 0 260,9 0 0,-8 0 0,-3 0 0</inkml:trace>
  <inkml:trace contextRef="#ctx0" brushRef="#br0" timeOffset="876">987 380 8178,'10'-8'901,"-1"-3"1,-11-6-627,-5 5 1,-3 3 104,-9 9 1,0 0-44,0 0 1,-2 2 80,-4 5 0,3-3-132,-3 8 0,4 3 81,2 10 1,0-3-21,0 3 1,0 2-104,0-1 1,9 5 28,3-6 0,5 1 277,2-7-306,0 0 1,9-3-73,3-3 1,12-4-116,1-9 1,2-3 16,-1-3 0,3-11-242,9-8 0,6-9-76,0 3 1,1-7-333,-7-7 1,6 5 410,0-4 1,0 2-146,-6-2 0,-6 4-259,0-5 0,-7 5 271,6 2 1,-9 7 240,-3-1 0,-3 15 34,-9-2 690,-1 13-284,-6-2 0,-2 10-191,-4 4 1,-1 5-84,-12 8 0,5 0 111,-12 0 1,5 6 368,2 0 0,-2 9-153,-4-3 1,4 3 39,-4-2 1,3 4-177,3-5 0,7 3-40,-1-2 0,9 3 81,-2-3 1,4-5-251,2-1 1,0 1 152,0-2 1,8 1 30,5-7 0,3-7-476,3 1 0,3-7 90,3 7 0,-2-9-27,9 2 1,-7-3-70,6-3 0,1-3-242,6-3 1,0-4-38,0-9 0,0-2 197,0-5 1,-7 5 85,1-4 1,-9 4-29,2 2 0,-3 0-442,-3 0 0,-7 0 324,1 0 1,-9 6 227,2 1 239,-4-1 666,-2-6-664,0 9 1,-2 1 156,-4 9 0,2 0 55,-9 0-81,0 9 0,-5 1 522,-1 9 1,2 0-235,4 0 0,-4 6 60,5 1 0,1 1-234,-2-2 1,3-2 6,-3 9 0,3-7 19,3 7 0,5-9-108,-4 2 0,4-10 206,2-2-329,8-1 0,3 5-661,8-4 1,2-7-93,4-12 0,5-5-510,8-8 0,-1 0 581,1 0 0,7 1-115,-1-1 0,-8 0 174,-11 0 1,2 8 168,-1 5 1,-7 4 48,-7 2 1,-7 2-48,1 4 1152,4 5 0,-8 8-412,5 0 0,-7 0 130,-7-1 1,3-5-138,-8 0 0,7-7 1203,-1 7-760,-4-9-380,7 13-15,-5-15-218,8 6-1604,0-16 0,0 4 483,0-9 1,8 9-67,5-2 1,-2 3-66,1 3 1,1-6-606,6 0 0,0-1-327,0 7 0,0 0 1913,0 0 0,8 9 0,3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266 2144 8343,'-19'12'29,"0"-1"0,0 0 0,0-3 201,0 0 0,7 5-21,-1-7 2309,9 1-769,-5 1-1101,9-6 1,9 5-310,3-14 0,7-3-46,7-9 1,-3 0 177,8 0 0,-5-9-84,5-3 0,1-13-93,6-7 0,2-6-58,4-6 1,5-5-653,8-7 1,-1-8 441,1 1 1,-28 38 0,1 0-12,2 3 0,0-1 1,-3-2-1,1 0-133,1 3 1,1 0 0,-3-3 0,-1-1 32,22-37 0,-3 6 12,-9 7 1,-9 14 100,-4-2 0,-4 15-39,-2 4 0,-2 2 148,-4 11 0,-5 6 1369,-8 6-649,9 9 615,-7-5-1609,6 9 544,-8 0-495,0 0 0,0 9 211,0 4 1,-2 10 37,-4 2 0,4 7 243,-5-7 1,3 9-117,-2-3 1,4 7 85,-5 6 1,5-1 25,2 7 0,0-6-79,0 7 1,0 2-47,0 10 0,0-6-12,0 0 0,0 4 24,0-11 1,0 3-90,0-9 1,0-4-432,0 5 0,2-12 120,5-1 1,-5-3-109,4 3 0,3 2-339,-3-9 1,0 7 270,-6-7 0,2 0-369,5-6 0,-5-6-80,4 0 420,-4-1 0,-2 1-359,0-1-1862,0-7 434,0 3-195,0-8 1354,-8 0 1,4-8-444,-9-5 0,7-4 224,-7-2 1,0-6 512,-6 0 0,-6-7 652,0 7 0,-9-1 0,-4-1 0,-10-2 0</inkml:trace>
  <inkml:trace contextRef="#ctx0" brushRef="#br0" timeOffset="158">949 1670 8178,'-25'-7'-206,"-1"1"1,1-2 399,6 1 1,0 3 85,0-9 0,2 7 0,2-4 670,3 1-375,8-6 12,-13 13 278,15-15 124,-7 15 0,9-8-421,0 3 0,4 5-256,9-4 1,2 4-576,16 2 0,1 0 295,6 0 0,0 0-419,0 0 1,2 0 317,4 0 0,-4 0 74,4 0 0,3-6-74,-3-1 69,9 1 0,-13-3 0,6-1 0</inkml:trace>
  <inkml:trace contextRef="#ctx0" brushRef="#br0" timeOffset="412">1670 1385 8343,'0'13'0,"0"-1"0,0-5 306,0 5 713,0-7 0,0 11-154,0-3 1,0 4-8,0 2 1,0 6-383,0 1 1,-7 7-200,1-1 0,-2 10 726,1 2 0,3 1-355,-9-8 0,9-1-297,-2-4 1,4 2 359,2-9-240,0-8-194,0 0 1,8-24-17,5 1 0,4-19-216,2-13 1,2-2-452,4-11 0,-4 1-828,4-7 0,-4 6 619,-2 0 1,-2 16-35,-4-3-156,4 12 1,-7 1-1348,9 13 1,-6 3 1088,0 9 0,-1 0 329,7 0 0,0 6 734,0 1 0,0 7 0,0-3 0</inkml:trace>
  <inkml:trace contextRef="#ctx0" brushRef="#br0" timeOffset="867">2523 1461 8343,'0'-11'563,"-8"-5"-270,-5 3 1,-4 2-33,-2-1 0,-6 1 834,0-1-579,-1 3 0,5 9 61,-4 0 1,4 0-23,-4 0 0,4 2-45,2 5 1,0 9-176,0 10 1,0 10 152,0 2 0,2-1-75,4 8 0,-2-5-136,9-2 1,0 0 26,6 0 1,2-9 8,4-4 0,5-6-123,8-6 1,2-5-148,4-8 0,0-8-47,13-5 0,-4-18-286,10-7 0,3-21-735,-3-4 1,9-5 382,-3-8 1,-3 7 398,-3-7 0,-4-4-90,-2 10 1,-2-8-252,-5 9 1,-3-1 278,-9 7 1,-7 0 286,1 12 0,-7 5 339,7 1 989,-9 14 175,4 3-1108,-8 18 1,-2 4-104,-4 12 1,2 11 319,-9 8 1,3 9 99,-3-3 1,-4 7-195,4 7 1,-3 3-241,-3 9 1,-2 2 143,-5 4 1,3-2 189,-9 9 1,9-7-340,-2 7 1,6-11-185,6-2 0,5-9 206,8-10 0,0-2-556,0-5 1,6-3-2850,1-9 0,9-2 1075,3-5 1,3-3 79,9-9 1,-6 0 820,7 0 1152,-9-9 0,13-10 0,-6-10 0</inkml:trace>
  <inkml:trace contextRef="#ctx0" brushRef="#br0" timeOffset="1135">3092 1309 8343,'-13'19'760,"1"0"1,3 0-202,-10 0 1,11 6-227,-11 1 1,6 14 122,1-2 0,-3 6 868,9 0 1,-7-4-554,7 5 1,-1-5-128,7-3 0,2-5-341,5 0 0,-3-15-26,9 2 0,6-13-195,6 0 0,9-6 136,-3-6 0,3-13 59,-2-13 0,3-6-183,-3-6 1,2-2-1000,-3-5 0,-3-2 367,-9 9 1,2-6 97,4 5 1,-10 3-483,4 11 1,-7-3 365,1 9 0,-5-1-481,-8 7 1,3 9-248,3 3 932,-4-3 1,6 10-44,-8 0 395,0 0 0,9 25 0,1-4 0</inkml:trace>
  <inkml:trace contextRef="#ctx0" brushRef="#br0" timeOffset="1690">3718 1347 8280,'0'19'2892,"0"0"-2460,-8 0 1,3 2 593,-7 4 0,-1-1-394,-6 7 0,0 1-289,0 6 0,2-2-140,5-5 1,-3-3-435,9-9 1,-1-7-659,7 1-1010,0-9 639,0 5 1,9-24 570,3-4 0,-1-13-152,2 1 1,-3-5 317,3-2 1,1 0 201,-7 0 1,5 0 320,-5 0 0,5 2 55,-5 5 1,7-5-92,-1 4 1,4 5-43,2 2 0,0 3 78,0 4 0,0-1 0,0 0 0,6 2-1,0 4 1,7-2 0,-7 9 0,3-7 0,-3 7 0,-4 0 10,4 6 1,-10 0 649,-2 0 0,-7 8 37,7 5 1,-9 4 334,2 2 1,-4 6 158,-2 0 0,-6 9-540,0-2 0,-7 3-270,7 3 1,-9 7-112,2-1 1,-1 0 272,1-6 0,-2 0 34,9 0 0,0-2-4,6-5 0,0-3-385,0-9-473,0 0 229,8-9 1,2-4-136,9-12 1,3-11-364,3-8 1,-2-15 261,9 2 0,-3-4 38,3 4 0,1 0-308,-7 0 1,-1 9-120,-6 3 0,4 5 555,-4 2 0,4 9 697,-10 3-622,-5 5 1,7 4-126,-9 5 0,1 3 1156,-7 9 0,0 9-200,0 3 0,0 3-330,0-2 0,0 10-165,0-4 0,-7 4-1578,1-4 1,-2-2 52,1-5 1,5 3-593,-4-9 0,6 0-264,6-6 2096,5-8 0,8-3 0,0-8 0</inkml:trace>
  <inkml:trace contextRef="#ctx0" brushRef="#br0" timeOffset="1954">4780 1328 8242,'0'-10'673,"0"1"1,-2 9-340,-4 0 0,1 9-84,-7 3 1,-1 5 880,-6 2-98,9 9 1,-5-1-268,9 5 0,-7 6-139,7-1 1,-1 1 135,7 7 1,2-1-270,5-6 0,3 2-149,9-15 1,2 0-80,5-6 1,-3-8-1,8-5 1,-5-4-63,5-2 0,-8-14-485,3-5 1,-5-15 143,-2-4 1,0 0-122,0-6 1,-9 8-751,-3-2 1,-5 13 496,-2-7 1,-2 3-1145,-5 3 0,-5-5 750,-14 5 1,1 8 424,-13 5 1,-4 7 479,-15-7 0,-8 9 0,-3-5 0</inkml:trace>
  <inkml:trace contextRef="#ctx0" brushRef="#br0" timeOffset="2473">133 361 8438,'-19'-27'60,"0"8"124,0 0 815,0 17-581,0-7 0,3 13-154,3 9 0,5 2 23,8 16 1,0 16-1,0 10 0,0 14 60,0 5 0,8 10-139,-2-36 1,1 2-1,1 3 1,0 1 90,2 4 0,-1 0 0,4 7 0,0 1-343,0-1 0,-1-1 1,0 3-1,-1 1 205,-4 0 1,-1-1 0,2 1 0,-1-1-19,-4 1 1,0-1 0,0 4-1,0 0-93,-2-6 1,-2-1-1,1-5 1,0 0-17,0-3 1,0-2 0,0 43 252,0-4 0,0-13-193,0-19 1,2-2-1116,5-17 0,-5-2 317,4-10 0,-4-11-369,-2-8 378,0-9 0,0-6 761,0-17 1,2-11-1256,5-14 1,3-19 512,9-13 1,0-12-1140,0-1 1815,0-4 0,-4-4 0,-6 47 0,1-1 0,1-1 0,1-1 0</inkml:trace>
  <inkml:trace contextRef="#ctx0" brushRef="#br1" timeOffset="3791">380 494 11305,'-21'-19'-1198,"-4"0"1103,-5 8 0,-8-4 565,0 9 1,9-2 272,3 1-516,-3 5 0,10-8 230,0 3 61,0 5 0,19-6-343,0 8 0,19-2-67,19-5 1,17 3 137,14-8 1,15 5-67,11-5 1,-39 6-1,2-1-430,8-2 0,1-1 1,4 0-1,1 1 384,7 0 1,0-1 0,2 1 0,0-1-26,4 1 1,1-1 0,6 1 0,2-1-64,0 1 1,1-1-1,-28 2 1,1 0-1,0-1-359,-1 1 1,0 0 0,1-1 0,2-2 0,2 0 0,-1 1 269,0 1 1,1 1 0,0 0-1,-1-1 1,1 0 0,0 1-267,-3 2 0,1-1 1,-1 2-1,0-1 0,0 0 1,0 1 272,-1 0 0,-1 1 0,0 0 0,32-1 1,-2 2-89,-5 2 0,-1 2 1,-1-1-1,-2 0-104,-6-1 0,0 2 0,-2-1 0,-2 2 211,-5 1 1,-1 0 0,-2-1 0,-3 0 61,-6 4 1,-2 1-1,1-4 1,-2 0-42,-6 3 0,-2 1 1,42 5 712,-9 7 1,-14-2-604,-6-4 0,-10 4 71,-2-5 1,-7 5 664,6 2 1,-5 0-772,5 0 0,-6-6 417,7 0 1,-2-9-549,1 2 0,3-4 506,-9-2 0,9 0-474,-3 0 1,-3 0-239,-3 0 1,-10 0 21,-3 0 1,-8-6 175,3 0 0,-5-1 257,-2 7-207,-9 0 0,-1-2-103,-9-4 43,0 4 958,0-7-197,0 9 417,-9 9-754,-1 1 1,-7 3 306,4-1-224,-4 1-220,7 6 1,-3 0-146,1 0 1,7-6 122,-1-1 1,2 1-10,-2 6 0,3 0-98,-3 0 0,4 2-127,2 4 1,-2 3 168,-4 3 0,3 7 0,-3 0 0,4 2-138,2 11 1,0-1 139,0 7 0,0 6-57,0 1 1,0 9-73,0 3 1,-6 0 107,-1 6 1,-5 5-317,5 1 1,-7 5 351,1 2 1,2-7-80,-1 1 0,5-3-7,-5 3 1,8-7-98,-3-13 0,5-5 125,2-14 1,0-3-203,0-9 1,0-9 110,0-4 0,0-4 140,0-2 1,0-6-391,0 0-504,0-9 46,0 4 382,0-8-78,0 0 621,0 9 1,0-5-43,0 9-287,0-9 358,0 13 107,-8-15 0,4 13-154,-9-9 1,7 0-149,-7-6 1,7 0 52,-7 0 0,0 0-6,-6 0 1,0 0-405,0 0 0,-2 0 138,-4 0 1,2 0 132,-9 0 0,-6 0-22,-6 0 0,-2 2-219,1 5 0,1-3 156,-13 8 1,9-5 42,-15 5 1,6-5-5,-13 5 0,-1 1 6,-12 6 1,3 0-116,-8 0 0,1-6 179,-1-1 0,1-1-35,5 1 0,2 5 73,-8-4 1,10-3 160,2 3 0,-2-2-302,2 1 0,6 5 126,-5-4 1,5-3-32,0 3 1,-1-3-4,8 3 1,-3 2-151,3-9 1,2 9 96,-9-2 1,-1-3 38,-11 3 1,1-1-53,-7 7 1,6 0-160,-7 0 0,-6 0 248,45-9 1,-1-1 0,0 1 0,1-1-252,-45 10 0,0-2 247,1-4 1,-1 1 179,0-7 0,2 5 50,5-5 1,3-1-67,10-6 1,-1 6-208,0 1 1,8-1 153,5-6 1,-2 0 196,2 0 1,6 0 38,6 0 0,3-6-301,-3-1 0,-2 1 172,9 6 0,-6-6-336,5-1 0,-1-5 195,2 5 1,4-5-194,-5 5 0,5-1 216,2 2 1,0 4-154,1-5 0,5 5 139,0 2 1,9 0-55,-2 0 1,4 0 152,2 0 1,0 0 99,0 0-210,0 0 0,0 7 40,0-1-8,0 9 1,2-11 321,5 8-240,-5-7-120,15 3-72,-7-8-276,9 0-1849,0 0 870,0 9 1,2-5-36,5 8 0,5-7-520,13 1 1,7-4 1817,12-2 0,-4-8 0,7-3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3.3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2428 476 10278,'-8'-19'954,"-3"2"-768,-8 4 0,-2-4-35,-4 5 1,2 3-127,-9 3 0,-8 4 115,-11 2 1,-10 0-172,-2 0 1,-15 8 225,2 5 1,-12 4-349,-1 2 0,-4 6 229,-1 0 1,46-8-1,1 2 59,-1 0 0,1 0 1,-42 21-79,45-15 1,0 1 0,1-1 0,0 0-9,-2 3 0,1 1 0,-2 0 0,1-1-29,-37 29 1,2 0 75,11 0 1,3 0-152,9 0 0,3-1 74,3 1 1,7-6-88,12 0 1,5-3 70,8 3 0,6 3-8,0-3 0,9-3-48,-2 3 1,6-7 45,6 7 0,7-7-14,12 7 0,5-9 14,8 2 1,2-4 2,4-2 0,4-2-1,9-5 1,2-3 1,5-9 0,7 0 131,5 0 0,10-7-121,-10 1 1,4-9-4,-4 3 0,-8-5-59,-5-2 0,-13-2-83,-5-5 1,-7 5 108,-7-4 1,-10 4-37,-8 2 247,-9 0 1,-4 0 303,-12 0 1,-14 0-346,-5 0 1,-14 8 63,-5 5 0,-7 10-233,-6 2 0,-7 15 70,-12-2 0,4 7-229,-4-1 1,0-2 264,6 9 0,-9-1-40,16 7 0,-7-6-26,13-1 0,0 1 113,6 6 0,0 0 81,0-1 0,8-1-90,5-4 1,6 1-169,7-7 1,3 5 44,9-5 1,2-1-171,5-6 1,3 0 66,9 0 0,9-3-105,3-3 0,14-5 109,5-8 0,14 0 9,5 0 1,15-8 4,11-5 1,11-6-32,-37-2 1,1-2-1,1 0 1,1-1 3,4 0 1,0-2 0,6-2 0,1 1-166,-1 1 0,0 1 0,4 1 1,-1 0 234,-6-2 1,0 1-1,-3 4 1,0 0-2,-4-1 1,1 0 0,2 1 0,0 1-165,1 1 1,0 0 0,1 0 0,0 0 171,-7 0 1,-1 0 0,49 9-15,-11 4 0,3 3 296,-9 3 1,0 2-89,-6 5 1,-6-5 57,-1 4 0,-6 5-55,7 1 0,-9-1-36,2 1 0,-2-5-24,3 5 1,-5-8 18,4 3 1,2 1-72,-2-2 0,3 1 38,-3-7 1,4 0-188,9 0 0,0 0 72,0 0 1,0-3-2,0-3 0,2 4 137,4-4 1,-4-3-98,4 3 0,0-7-96,-6 7 0,4-9-155,-10 2 1,3 3 214,3-3 1,2 0 5,5-6 1,-3-2 32,8-4 0,-8 2-85,2-9 1,-4 0-103,-2-6 1,4-6 148,-4 0 1,4-7 3,-10 7 1,-5-7 323,-2 7 0,-4 6-395,-2 6 1,-10 9 361,-9-2 0,-3 4-148,-9 2 1,5 14 144,-5 5 0,1 13 93,-2 0 0,-4 4 141,5 1 0,3 8-419,3-1 0,6 0 51,6-6 0,-2-2-32,9-4 1,10 1-254,15-7 0,2-3-146,10-11 1,3 3 320,-41-11 1,1-2 0,48 5-292,-46-7 0,1 0 0,3 0 0,0 0 254,3 0 0,0 0 1,4-4-1,-1-1-8,-3 0 1,0-2 0,3-1 0,0-1 18,-2 0 0,-2-1 1,-1 0-1,-2 1 2,-2-1 1,0 1-1,-5 0 1,1 1-113,1 2 1,-1-1-1,45-16 166,-7 4 1,-6-4 31,-12 4 1,2-6-186,-9 0 1,0-11-54,-6-2 1,-2-2 15,-5-11 1,3 3-100,-9-3 0,-8-10 94,-11 4 1,-6-12 12,-6-1 0,2-14-15,-9-11 0,-2-2-158,-6 43 1,-2 1 0,-7-47 526,3 49 1,-2 1 0,-9-34-104,0 2 1,0 17 658,0-5 0,2 9-553,4 4 1,-2 8 119,9 5 1,0 13-244,6 5 0,0 5 168,0 2 1,6 0-366,0 0 0,15 7 15,-2-1 1,7 7-278,-1-7 0,-2 3 157,9-3 1,-3-4 199,3 4 1,4-3-30,-5-3 1,3 0 43,-2 0 0,3-7-12,-3 1 0,4-9 243,2 3 1,-2-3-125,-5 2 0,3-3 146,-9 3 1,7-4-231,-7-2 0,-6 0 35,-6 0 0,-9 0 38,2 0 0,-6 3-38,-6 3 0,-7-2-54,-12 9 1,-7-7-13,-12 7 0,-6-6-5,-14 5 1,-9-5 20,-10 5 1,-7-1-334,1 2 1,-1 1 252,1-7 0,1 6 83,12-7 1,-2 9 134,15-2 1,2 3-59,10 3 0,5 0-55,8 1 0,8 5 7,5 0 0,10 3 17,2-3 1,7-2-214,-6 9 164,7-9-582,-3 13 461,8-15 1,2 15 12,4-4 0,-1 2-59,7-3 1,-6 3 167,7-9 1,-2 7-12,1-7 0,5 1 69,-4-7 0,4 0-91,2 0 0,-7-8 21,1-5 0,-9 2 42,2-1 1,-6 1-60,-6-1 0,-11-5 77,-8 4 1,-11 5-10,-2 2 0,-10-3 118,-15 3 1,1 2-134,-7 10 0,-1-4-103,-6 5 0,-1 1 113,-6-2 1,3 3-258,-8-3 0,1-2 96,-1 9 1,1-9-33,5 3 1,-2-5 80,-5-2 0,-1 0 65,8 0 1,-3 0-7,3 0 0,-2 2 15,-5 5 0,-1-5 12,8 4 1,-3-4 5,3-2 1,2 2 11,-9 5 0,9-5-33,-2 4 0,4-2 21,2 3 0,0-3 171,1 9 0,-1-7-136,0 7 0,-6-1-69,-1 7 0,-1 0-6,2 0 1,-2 0-3,-5 0 0,3 3-1,4 3 1,-3-4-11,-3 4 0,-5-4 62,5-2 0,-5-2-42,-2-4 1,45 4 0,-1 0 26,0-4 1,1-1 0,-2 4-1,0 0 19,2-3 1,-1-1-1,-48-3 59,46 3 1,-1 1-1,0 1 1,0 2-35,-3 2 1,0 2 0,4-1 0,-1 0 86,0-1 0,1 2 0,2 3 0,0 2-120,-2 2 0,-1 3 0,1 2 0,1 4-24,-2 4 1,0 2-1,2-3 1,1 2-92,2 3 1,3 1 0,-32 18 43,8 6 1,14-14-1018,11 2 1,12-6-109,20-1 1,4-3-498,9-9 0,19-2 1652,13-5 0,12-3 0,13-9 0</inkml:trace>
  <inkml:trace contextRef="#ctx0" brushRef="#br0" timeOffset="348">3926 1860 9138,'-19'-19'-123,"1"0"0</inkml:trace>
  <inkml:trace contextRef="#ctx0" brushRef="#br1" timeOffset="949">3964 1614 8582,'11'-9'-1968,"-3"7"2796,-8-15 1,0 13-257,0-9 1,-2 7 229,-4-7-203,4 9-108,-15-13 1,13 15-270,-9-4 1,0 2 1,-6-3 0,1 5 81,-1-4 1,-3 6-5,-3 6 0,-4-1-172,-9 7 1,0 1 137,0 6 0,-6 8 17,-1 5 1,-5-3-63,6 3 0,-3 0 34,3 5 1,4 1-92,-4 0 1,-3 2 1,3 5 1,-2-3 25,1 8 0,12-5-220,-5 5 0,6-1 11,1 1 0,3 3 51,9-9 1,0 9 8,0-3 0,9-1 18,3 1 0,5-7-103,2 1 1,2-4 27,5-2 1,3-2-16,9-5 0,6 3-52,1-9 0,10 1 113,2-7 0,6-7-14,6 1 1,11-9-34,-4 2 1,0-4-56,0-2 0,-4 0 68,10 0 1,-10-6-11,-3 0 1,-8-9-5,3 2 0,-5-3-6,-2-3 0,-2 0 164,-5 0 1,1 0 249,-13 0 1,4 0-149,-10 0 0,-3 6-24,3 1 0,-9 5 219,2-5 0,-4 5-158,-2-5 0,0 5 272,0-5-438,0 7 0,0-5-266,0 4-98,-8 3 0,-3-11 127,-8 7 0,0 1-242,1 6-55,-1 0 0,2 2-818,4 4-225,-4-3 137,15 13 1,-6-11 512,8 7 1,8-7-78,5 1 1,12 2 371,7-1 0,3-1 95,3-6 421,0 0 0,0 8 0,0 3 0</inkml:trace>
  <inkml:trace contextRef="#ctx0" brushRef="#br0" timeOffset="1418">4723 1860 8801,'11'-21'-52,"-5"-2"1,-4-2 0,-2 2 1005,0 1-670,0 3 0,0 7 588,0-1-328,0 9 73,0-13-372,0 15 1,-2-2-12,-4 16 0,-5 10-2,-8 15 0,0 3-35,0 5 1,0 10 154,0 8 0,-8 8-58,-5-1 0,3 0-212,-3 5 1,3-11 149,-3 5 0,-2-1 6,9-5 1,0-6-281,6-7 1,2-10-309,4-2 1,-2-2-81,9-11 1,0 1-534,6-7 0,2-9-550,4-4 0,5-3 399,8-3 1,2 0 1193,4 0 0,5-17 0,8-4 0</inkml:trace>
  <inkml:trace contextRef="#ctx0" brushRef="#br1" timeOffset="1855">5083 2524 8066,'11'-8'-1094,"-3"6"2581,-8-15-989,-8 6 0,-3-1-186,-8-1 1,-2 9 210,-4-3 1,-4 5-5,-9 2 0,6 0-55,0 0 0,3 7-182,-3-1 0,-1 15 33,7-2 0,1 6-112,6 0 1,6-1-120,1 7 1,8-5-9,-3 5 1,7-6 54,7 7 0,9-9-174,10 3 1,9-7 34,3-7 0,5 3-15,13-9 0,-1 1-14,15-7 0,-9-9-209,2-4 0,-10-5 128,-3-8 0,-7 3-117,1-9 0,-13 7 150,-5-6 1,-14 5 26,-5-5 1,-5 5 22,-2-5 0,-9 5-33,-3-5 1,-7 10-2,-7 2 1,-3 2 14,-9 11 1,-2-7 39,-4 7 0,10-1 42,-4 7 0,13 9-26,0 3 0,6 5-588,6 2 1,4 0-299,9 0 1,3 0-1410,3 0 2293,13 0 0,10 0 0,9 0 0</inkml:trace>
  <inkml:trace contextRef="#ctx0" brushRef="#br1" timeOffset="2117">5690 2524 8092,'-19'9'1269,"0"1"0,3 9-746,3 0 0,4 0-203,9 0 1,0 0 36,0 0 1,0 0-33,0 0 0,7-7-33,-1 1 0,9-2-98,-3 1 0,5 3 32,2-9 1,2 1 34,5-7 1,-9 0-1,8 0 0,-15 0-206,9 0 0,-4-2 90,4-5-747,-8-3 0,3-9-797,-7 0 264,7 0 0,-5 0 294,3 0 1,3 0-429,-8 0 0,7 2 1269,-1 4 0,4-12 0,2 4 0</inkml:trace>
  <inkml:trace contextRef="#ctx0" brushRef="#br1" timeOffset="2548">6601 2448 8284,'-19'11'0,"0"-1"88,0-3 0,0 3 131,0 9 1,-2 0 257,-4 0 1,3 2 1,-3 4 0,-2 5-84,1 8 1,-1 0-141,2 0 0,6 0 32,0 0 0,6 0 10,7-1 1,4-5 0,-5 0 0,14-9-263,5 2 1,7-12 68,7-7 0,5-6-68,14-6 0,5-9-96,13-17 1,-2-3-253,9-22 1,-9 2-29,2-15 0,-4 7 370,-2-6 0,-8 5-193,-5-5 1,-6-1-239,-6-6 0,-1 7 102,-12-1 0,4 18 130,-10 1 1,-5 17 1031,-1 9-537,-5 4 1,-11 10 87,-3 5 0,-11 21-200,-3 10 1,-7 11 223,1 8 1,-4 7-45,-2 12 0,2 4 341,5 9 0,3-6-411,9-1 0,9-7-476,3 1 1,7-6-1440,7-7 1,12-3 243,12-9 0,5-3-1692,2-3 3039,0-5 0,0 1 0,0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5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1423 380 8080,'0'-19'0,"0"0"0,0-9 0,0 7 580,0-4 1,-6-2 25,0 1 0,-9 5 34,2 2 0,-4 11-144,-2-11 0,1 4 84,-1-4 0,-3 7-161,-3-1 0,-4 9-144,-9-3 0,0 5 56,0 2 1,-2 11-97,-4 8 0,1 2 119,-7 10 0,-1 1 4,-6 6 0,1 6-70,-1 1 1,0 5-172,0-6 1,0 9 324,0-2 1,6-3-208,1 3 0,1 6-1,-1 6 1,3 6 143,10-5 0,1 7-106,4-1 1,-2 3-110,9 3 1,0-6 48,6-1 1,2 1-30,4 6 1,5-7 1,8 1 0,0-9-88,0 2 0,2 3 4,4-3 0,5-2 75,8-10 0,2 1-155,4-8 0,0 1 66,13-7 0,-4-3-167,10-3 0,5-5 61,1-8 1,5 0-87,2 0 0,6-8 88,1-5 0,7 3-2,-1-3 0,-3 0 42,3-6 1,-3 0 24,3 0 0,3-6-179,-3 0 1,-3-9 123,3 2 1,-9 3-187,2-3 1,3-2 60,-3-10 0,0 2-26,-6-9 0,-2 1 74,-5-7 1,5-2-38,-4-5 0,-3-3-108,3-9 0,-3 6 127,3 1 0,2-1 94,-9-6 1,0 9-55,-6 4 0,-2 10 97,-5 2 0,-3 7-18,-9-7 1,0 9-16,0-2 1,-7-2-18,1 1 0,-2-1 11,1 2 0,-1 1 121,-5-7 0,-4-1 6,4-6 1,3-2-207,-3-4 0,1 0 78,-7-13 0,-9 2-303,-4-14 0,-10-1-134,-2-6 0,-9-2 313,3-4 1,-5 12 172,-2 1 1,0 8 163,0 4 1,-2 8 189,-4 5 0,4 6-219,-5 7 0,-1 3 178,2 9 0,-3 2-93,3 5 1,2-3-89,-9 9 1,1-1-34,-7 7 1,0-6-27,0 0 0,7-1-197,-1 7 0,3-6-237,-3 0 1,5-1-44,8 7 0,2-6-228,4 0 0,5-1-2025,8 7 1901,0 0 1,2 9-230,4 3 0,-1 5-73,7 2 0,1 9-329,6 3 1,0 5 456,0 2 1,0 0 885,0 0 0,8 0 0,3 0 0</inkml:trace>
  <inkml:trace contextRef="#ctx0" brushRef="#br0" timeOffset="310">646 1233 8778,'-9'-10'2803,"-1"-7"-2520,-1 15 1,-4-9 2913,9 5-1518,0 4-879,6-7-971,0 9 0,2 0-533,4 0 0,5 0-86,8 0 1,2 0-848,4 0 0,5 0-949,8 0 2586,-1 0 0,1-8 0,0-3 0</inkml:trace>
  <inkml:trace contextRef="#ctx0" brushRef="#br0" timeOffset="497">1366 1309 8094,'-29'0'1775,"-7"0"0,15-6 1308,-4-1-1162,4 1-471,2 6-225,0 0-736,0 9 12,8-7-1623,3 15 0,16-15 740,5 4 1,12-4-1751,7-2 1,4-2 2131,2-4 0,-1-13 0,1-11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10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665 399 8018,'-13'-13'520,"0"1"1,7 7-49,-6-1 1,5-2 311,-5 1-340,7-7 0,-9 9-100,7-7 1,-1 8-88,2-3 0,3 3 21,-3-2 1,-4 4 178,-3-5-327,-4 5 0,-2 2 44,0 0 0,0 6 0,0 1 0,0 1 37,0-1 0,7-3-164,-1 8 1,7-1-67,-7 2 0,7 1 204,-7-7-164,9 7 1,-11-3 48,9 8 1,-1-6-79,7-1 0,0 1 40,0 6 0,0 0 45,0 0 0,0 2-36,0 4 0,0-4-7,0 4 1,3 3-4,3-3 0,4 0-86,9-6 0,-6 7 59,0-1 1,-7 0 31,7-6 0,-9 0 137,2 0 1,-4 0 26,-2 0-96,0 0 0,0 0 27,0 0 1,-2-6 135,-4-1 0,-5-7-253,-8 1 1,0-4 109,0-2 1,0 0-454,0 0 1,-6 0 183,0 0 0,-3-8-580,3-5 0,2 2 195,-9-1 1,9-1-56,-2-6 1,4 6-124,2 1 1,2 5-230,4-5 1,5 6 261,8-7 1,2 7-233,4-7 1,15 0 906,17-6 0,0-8 0,9-3 0</inkml:trace>
  <inkml:trace contextRef="#ctx0" brushRef="#br0" timeOffset="534">1158 39 8018,'19'-19'750,"-9"8"176,-1 3 1,-11 18-420,-5 9 0,-1 11-33,-5 14 1,-1 4-84,7 9 1,-5 0-97,5 0 0,-7 6-67,1 1 1,-10 5-1,-3-6 0,1 5-422,6-11 1,0 2-89,0-15 0,7-2-858,-1-10 461,9 3 117,-13-13 0,13-3-12,-9-13 0,7-6 158,-7-6 0,7-5 127,-7-8 1,9-8 52,-2-5 0,1 3 329,-1-3 0,4 2 106,-4-1 0,3-3 742,3 9-701,9-1 1,-5 10 182,9 3 1,-1-2-223,7 9 1,-6 0 46,0 6 0,6 0 120,6 0 1,2 0-15,-1 0 0,-3 6-369,8 0 0,-5 7-19,5-7 1,1 1-155,6-7 0,0 0 110,0 0 1,0 0-150,0 0 1,-3 0 46,-3 0 1,-5-7 90,-8 1 0,-2-9 1,-4 2 0,2 3-70,-9-3 750,0 9 92,-6-13-301,-8 15 0,-3-6 34,-8 8-274,0 0 0,-6 8 249,0 5 1,0 4 118,6 2 0,0 0-73,0 0 0,0 8-158,0 5 0,0 3 44,0 3 1,6-6-332,0 0 1,9-1-307,-2 7 0,4-8 126,2-5 1,8-4-185,5-2 1,12-2-973,7-5 0,6-3 562,6-9 0,4 0-735,9 0 1,0-2 1515,0-5 0,8-12 0,3-10 0</inkml:trace>
  <inkml:trace contextRef="#ctx0" brushRef="#br0" timeOffset="716">2068 759 8018,'-19'0'340,"0"0"1,-6 2 188,0 5 1,-9 1 300,2 5 0,3 4-245,-3-5 1,9 7-38,-2 7 1,6-5-404,6 4 0,5 2 63,8-1 0,0 1-678,0-2 1,10-4 348,9 5 0,2-7 308,11-7 1,0 3-779,6-9 0,2 1-1215,4-7 1,-4 0 1805,4 0 0,-4-17 0,-2-4 0</inkml:trace>
  <inkml:trace contextRef="#ctx0" brushRef="#br0" timeOffset="959">2467 399 8018,'-2'19'737,"-5"0"1,3 6-236,-9 0 0,7 9-98,-7-2 0,1 4-91,-7 2 0,0 6-28,0 0 0,0 7-157,0-7 1,0 6 128,0-5 0,2-1-239,4-6 1,5-9 83,8-3 1,0-5-842,0-2 1,2-9 37,4-3 0,7-7-213,12-7 0,-1-5 265,7-14 1,-6 3-14,7-8 1,-2-1 661,1-6 0,5 0 0,-6 0 0</inkml:trace>
  <inkml:trace contextRef="#ctx0" brushRef="#br0" timeOffset="1190">2656 683 8018,'19'-19'53,"-6"3"344,0 3 352,-9-4 297,13 15-472,-15-6-60,6 8 179,-8 0-158,0 0-296,-8 8 0,-3 0 61,-8 5 0,0 4 0,0-4 0,-8 3 79,-5 3 0,3-6 155,-3 0 0,7 6-37,-7 6 0,7 0-171,-7-6 0,7 7 9,-7-1 1,11 6-108,2-5 1,3 5-403,9-5 1,1 5-206,6-6 0,0 3-422,0-3 0,10-4 358,9 5 0,2-7-348,11-7 1,0 3-1037,6-9 0,2 1 1827,4-7 0,4 0 0,9 0 0</inkml:trace>
  <inkml:trace contextRef="#ctx0" brushRef="#br0" timeOffset="1597">2922 892 8018,'-9'11'1241,"5"-1"-787,-8-4 0,-1 3-53,-6 4 1,0 6 74,0-1 0,2 1 246,4 7 1,-1-5-330,7-2 0,1 6-136,6 0 0,0 1-164,0-7 0,9-3 135,3-3 0,5-2-184,2-5 1,8-4 52,5 4 0,4-12-58,2-7 1,0-12-29,0-6 0,0-5-379,-1-2 1,1-6 54,0-1 1,-2-5 119,-4 5 1,-5-5 31,-8 6 0,0-7 99,0 7 0,-8 0-74,-5 6 1,-4 2 181,-2 4 0,0 5 460,0 8-200,0 8 9,-8 3 0,-3 10-34,-8 4 0,6 11 103,1 8 1,1 7-171,-1-7 0,-3 9 23,9-2 1,-7 3-21,7 3 0,-7 0-114,7 0 0,-7 7-184,7-1 1,-7 0 162,7-6 1,-1 0 40,7 0 0,0-7-1600,0 1 0,0-9-244,0 3 1,7 1 1066,-1-2 1,9-6 259,-3-6 0,-1-7 394,2 7 0,8-9 0,8 4 0</inkml:trace>
  <inkml:trace contextRef="#ctx0" brushRef="#br0" timeOffset="1875">3548 930 8171,'-9'11'381,"-3"-5"0,-5-2 399,-2 2 0,6 3-354,1 3 1,1 12-185,-2-5 1,-4 6 538,5 0 1,3 3-263,3 3 0,4 3-127,2-9 0,0 7-243,0-7 1,8 0-105,5-6 0,4-6 60,2 0 0,0-9-122,0 2 0,6-12-11,0-7 0,7-12 62,-7-7 1,1 3-423,-7-3 1,0 3 170,-1-3 0,-5-2 7,0 9 1,-9 6-342,2 6 110,-4 1 0,-2-1 191,0 1 0,-8 7 91,-5-1 0,-1 6-797,1 6 0,-2-1-1432,9 7 2388,-9 1 0,5 6 0,-9 0 0</inkml:trace>
  <inkml:trace contextRef="#ctx0" brushRef="#br0" timeOffset="2240">4041 911 8014,'-2'-13'1078,"-5"1"-204,5 8 127,-15-5 0,7 9-406,-9 0 0,6 0 697,1 0-841,-1 9 0,-6-1-209,0 5 0,0 3 245,0-3 0,6 4 337,1 2 1,1 0-293,-1 0 0,3 0-66,9 0 0,0 6-273,0 0 0,0 3-194,0-3 1,9-4-128,3 4 0,11-3 186,3-4 0,-1 6 184,-6-5 1,6 4-349,1-11 1,-3 5-515,-11 2 1,3-6 380,-8 0 1,5-7-255,-6 7 721,1-9 0,-9 11-97,-5-9 0,-9 6-161,-10-5 1,-7 8 30,1-3 1,-10 5-969,-3 2 0,3-2-2,11-4 0,-3 1-1689,9-7 1569,-1 7-361,16-3-635,1-1 2085,18-1 0,10-18 0,10-1 0</inkml:trace>
  <inkml:trace contextRef="#ctx0" brushRef="#br0" timeOffset="2516">4079 1404 7980,'27'-19'-1785,"-6"-6"1579,5 0 0,-5-3 206,-2 3 0,2 2 1653,4-9 0,-4 9-747,4-2 1,-4-3-385,-2 3 0,-2 0 198,-4 6 155,4 0-93,-15 8 354,6-6-252,-8 15 0,-2-4-342,-4 12 0,-11 5 267,-8 8 1,-1 2-310,7 4 1,-6-2 920,0 9 1,0-7-493,6 7 0,2-1-123,4 7 0,-2 0-540,9 0 0,0-6-405,6-1 1,4-1-273,9 2 1,-1-5 344,13-8 1,5 0-1307,2 0 1,6-6 676,6-1 1,-4-8-1904,4 3 0,-4-5 671,-2-2 1,0-2-4,0-5 1,-6 3 1929,-1-8 0,-8-1 0,5-6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07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711 114 7057,'0'11'989,"0"-3"-648,8-25 300,-6 5 449,7-16 101,-9 9-763,0 0 0,-9 7 72,-3-1 1,-5 9-118,-2-3 1,0 5 79,0 2 1,-6 0-31,-1 0 1,-7 2-147,1 5 1,-4 1-44,-2 5 1,2 4-1,5-5 1,-3 9-18,9-2 1,-7 11 13,7-11 1,0 4 2,6-4 1,6 2-15,0 4 0,9-4-196,-2 5 0,4-5-26,2-2 0,2 2-339,4 4 1,0-4 215,13 5 0,-4-5 153,10-2 0,-1 6-348,1 0 0,-2 3 6,9-3 0,-9-4 196,2 4 1,3 5 36,-3 1 0,0-3-35,-6-3 0,-2-4 125,-4-2 1,1 0 132,-7 0 0,-1 0-147,-6 0 0,-2-6-21,-4-1 0,-1-1 352,-12 1 0,4 3 512,-10-9 0,-4 1-464,-3-7 1,-2 0-80,3 0 0,-7-2-440,0-5 0,0 3-412,-6-9 1,4 3-212,2-3 0,8-4 114,5 5 0,4 3-478,2 3 0,6 2 144,1-3 0,9 5-360,3-4 1,11 4 664,14 2 1,11 0 672,8 0 0,18 0 0,-3 0 0</inkml:trace>
  <inkml:trace contextRef="#ctx0" brushRef="#br0" timeOffset="207">1204 569 8034,'-25'0'682,"-1"0"-470,-7 9 1,9-5 816,-7 9 0,5-1-419,-5 7 1,8 7-6,-3-1 1,12 6-184,1-5 1,9 5-412,-3-5 0,7 5-239,7-5 1,5-3-300,14-11 0,-3 3 67,8-9 0,7 1-544,7-7 1,1-11 109,-2-8 1,-4-8-110,5-11 1003,-5 0 0,-2 0 0,-1 0 0</inkml:trace>
  <inkml:trace contextRef="#ctx0" brushRef="#br0" timeOffset="477">1621 171 8034,'0'-10'851,"0"1"0,-2 11-307,-4 5 0,-5 5 154,-8 13 0,6 3-137,1 3 0,-1 12 29,-6-5 1,0 12-158,0 1 1,0 1 16,0-1 1,3 2-106,3-9 0,-2 4-63,9-10 1,-1 2-508,7-14 0,3-3 220,3-11 0,7 3-553,12-8 1,-2-3 380,9-11 0,6-1 84,6-5 1,-6-4-309,-7 5 1,-7 3-443,1 3 0,-4 4 502,-2 2 82,0 0 0,-9 2 341,-3 4 1,-5 11-53,-2 9 1,-2 7-484,-5-1 0,-1-3-78,-5 3 1,-1-2-79,7 1 0,3-3 609,10-10 0,5 10 0,8 1 0</inkml:trace>
  <inkml:trace contextRef="#ctx0" brushRef="#br0" timeOffset="746">2171 835 6365,'-2'-19'-278,"-4"0"0,1 0 278,-7 0 3847,-1 0-1690,-6 0-1003,0 9-864,0 1 0,2 11-70,5 5 0,-3 5 30,9 13 0,-7-3-6,7 3 1,-1-4-1,7-2 1,0 0-15,0 0 0,0 0-163,0 0 0,0-7-54,0 1 1,3-7-90,3 7 0,4-9-128,9 3 1,-6 1-341,0-2 0,-1 1 397,7-7 1,-6 6-35,0 0-1825,-1 1 1,7-7 2005,0 0 0,9-9 0,1-1 0</inkml:trace>
  <inkml:trace contextRef="#ctx0" brushRef="#br0" timeOffset="978">2854 152 11129,'-13'21'1073,"1"4"0,-1 1-551,-6 12 1,0 2 18,0 10 0,-6 11-114,-1-4 1,-7 13-158,1-1 1,3 3-27,-3-2 1,7-3-1,-7-4 1,11-6-889,2 0 1,9-8-95,10-12 0,2-7-1146,4-5 0,7-12 851,12-7 0,0-12 1033,13-7 0,-4-20 0,12-8 0</inkml:trace>
  <inkml:trace contextRef="#ctx0" brushRef="#br0" timeOffset="1304">3214 247 8034,'19'-11'430,"-8"3"0,-5 12 638,-12 9 1,2 2 2,-9 16 0,0 7-476,-6 6 0,0 9 96,0-2 1,-6 6-250,0 6 1,-3-4-281,3 4 1,4-4-32,-4-2 1,4-7-149,2 1 0,0-11-193,0-2 1,8-8-1275,5-12-1099,-5 1 1880,9-8 0,-6-11 15,8-13 0,0-12 269,0-7 1,0-5 607,0-8 0,0 5-26,0-4 1,0 6 55,0 6 0,2-1-438,4 7-86,-4 1 2059,15 6 0,-6 9-308,8 3 1,-7 5-1080,1 2 0,2 0-137,10 0 0,-4 2-326,4 5 0,3-3-575,-3 8 1,3-7-729,-3 1 0,-4 2 1399,4-1 0,5 8 0,-1-5 0</inkml:trace>
  <inkml:trace contextRef="#ctx0" brushRef="#br0" timeOffset="1740">3556 968 8112,'-11'-19'4013,"3"8"-3186,8 3 0,2 8-371,4 0 1,5 0-229,8 0 1,8 2 187,5 4 1,3-4-53,3 5 1,2 1-1034,5-2 0,-5 3 493,4-3 1,2-4 297,-1 5 0,-1-3-122,-6 2 0,0-4 0,0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759 247 7834,'0'-19'-768,"0"0"725,0 0 12,0 8 2576,0 3-1703,0 8 1,0 10-253,0 9 1,-6 2-230,0 11 0,-9 0-63,2 6 1,-4 8 234,-2 4 1,-6 5-84,0 2 0,-11 0 152,-2 0 0,-2 8-449,-11 5 1,1 6 144,-7 6 1,0-10 81,0 3 0,2-11 144,5-1 1,5-6-300,14-7 0,6-5-69,12-14-383,-4 5 1,15-15 257,-4 4 153,4-12-415,2-5 1,2-8-682,4 0 0,5-8 10,7-5 1,1-10-155,0-2 0,-2 0 518,-4 6 1,4 2 157,-5 4 0,-1-4-829,2 5 0,-7 1 493,7-2 0,-7 9 278,7-2 1,1 4 437,12 2 0,-5-9 0,6-1 0</inkml:trace>
  <inkml:trace contextRef="#ctx0" brushRef="#br0" timeOffset="628">892 152 8544,'-19'0'-59,"-2"0"1,-2 0 0,-3 0 0,3-2 285,2-5-12,2 5 1,0-6 338,0 8 535,9-9-359,1 7-432,9-6 1,17 2 62,8-1 0,9 1 182,4 6 0,9 0-206,3 0 1,18 0-67,1 0 1,17 0-44,-3 0 0,16 0-258,-46 0 1,1 0 0,2 0 0,0 0 178,0 0 0,2 0 1,5 0-1,2 0-294,1 0 1,1 0 0,5-3 0,1-2 60,0-2 0,0 1 0,4 1 1,2-1 24,-1 0 0,2 0 1,4 0-1,0 1-66,-4-1 1,-2-1 0,3 2 0,-1 2 58,-10 3 0,-1 0 1,-1-3-1,-1 0-96,-7 0 1,0-1-1,-1 1 1,-2 0-141,37 3 0,-5 2 254,-20 5 0,-3-3-60,-9 8 0,-9-5-46,-4 5 0,-12-5 598,-7 5 0,-4-7-371,-2 1 0,-6-4 1176,0-2-1268,-9 0 227,4 0 0,-1-2-1764,-1-4 653,0 3 488,-6-13-591,0 13-533,0-5 1,-6 10 780,0 4 0,-7-1 758,7 7 0,-9 1 0,4 6 0,-8 0 0</inkml:trace>
  <inkml:trace contextRef="#ctx0" brushRef="#br0" timeOffset="1006">4116 95 8404,'11'-8'-269,"-1"5"926,-3-3 260,-5-4-328,6 7-233,-8-5 1,0 16 145,0 5 1,0 10 14,0 3 1,0 9-151,0 3 0,-8 9-84,-5 10 1,-4 2-17,-2 4 0,-2-2 393,-4 8 1,2-1 96,-9 1 0,9 5-96,-2-4 0,-3-3-108,3 3 1,-7-7-59,7 6 0,-2-7-157,1 1 1,5-4-56,-4-2 1,6 0-1,6 0 1,-3-7-23,3 1 1,5-9-574,1 2 0,5-10 10,2-3 1,0-7-267,0 1 0,0-10-205,0-3-176,0-8-349,0 5 389,0-9 555,9 0 1,-1-2-915,5-5-1827,-5-3 894,0-9 5,-5 0 2196,5 8 0,-16-5 0,-3 5 0</inkml:trace>
  <inkml:trace contextRef="#ctx0" brushRef="#br0" timeOffset="1527">171 1897 8233,'0'-19'0,"0"0"-285,0 0 378,0 8 456,0-6 206,0 7-239,0-9 1,2 2-134,5 4 0,12 3 62,12 4 1,7 3 1,6-3 0,5 4-110,8 2 1,2 0 133,4 0 0,13 0-148,12 0 1,7 0-353,-45 0 0,1 0 1,2 0-1,0 0 228,3 0 1,2 0 0,2 0-1,2 0-173,1 0 0,0 0 0,3 0 0,1 0 127,2 1 0,1-2 1,1-2-1,1-2-31,4-2 0,0 1 0,-3 1 0,0-1-124,0 0 0,-1 0 0,-3 0 0,-1-1 60,2-2 1,-1-1-1,-2 4 1,-1 0 78,-3-1 0,0 1 0,-2 3 1,-2 0-261,-4-4 0,-2 1 0,-2 3 0,-1 2-602,39-6 1,-14 5 435,-11 2 0,-8 0 119,-5 0 0,-5 0 337,-8 0 1,-10 2-291,-9 5 1,-2-3 222,-11 9 1,2-9-694,-1 2 979,-5-4-555,6-2-2049,-16 0 1,-3 2 195,-8 5 2022,-8-5 0,-3 15 0,-8-7 0</inkml:trace>
  <inkml:trace contextRef="#ctx0" brushRef="#br1" timeOffset="2120">95 1954 9047,'0'-19'-313,"0"0"961,0 0 241,0 8-235,0 3-404,0 8 0,7 15 86,-1 4 1,0 12 375,-6 1 1,9 10-202,3 2 1,5 15-55,2-2 1,-6 10-98,0-3 0,-7 7 0,7-1 0,-9-3-37,2 3 0,-4-9-25,-2 2 1,0-10-1,0-3 1,0-7-120,0 1 1,0-10-533,0-3 1,0-8-23,0 3 0,0-5-1093,0-2 741,0-9 0,0 1-149,0-5-145,0-4 1,0 5-228,0-14 767,0-3 0,0-9 10,0 0 1,0 6-523,0 0 1,4 3 992,9-3 0,0-4 0,22-2 0,-5-10 0</inkml:trace>
  <inkml:trace contextRef="#ctx0" brushRef="#br0" timeOffset="2645">3509 2011 8253,'-8'-11'772,"6"-6"0,-7 13 383,9-9-355,0 9-129,0-13-485,0 15 0,0-8 357,0 3-271,0 5 0,0-4-33,0 12 1,0 5 201,0 8 1,0 0-9,0 0 1,0 8 71,0 5 1,-2 10-73,-4 2 0,2 9 115,-9-3 1,3 11-238,-3 3 1,-2 5-41,9-6 1,-7 1 202,7-8 0,0-5-106,6 0 1,2-9-122,4 2 0,-2-6-249,9-6 0,-1 3-1359,7-3 0,-6-5 380,0-1 1,-1-3-256,7 2 1,-6-10-826,0 4 1433,-9-4 0,6-5-23,-3-3 393,-5-5 1,4-2-1267,-12 0 1,0-2 1523,-13-5 0,-13-12 0,-17-10 0</inkml:trace>
  <inkml:trace contextRef="#ctx0" brushRef="#br0" timeOffset="3086">247 3262 8154,'-19'0'0,"0"0"0,0 0 573,9 0 60,-7-8-126,15 6-326,-7-7 1,18 3 153,3 0 1,14-3 96,5 3 0,7 4 130,6-4 0,15 3-98,17 3 1,2 0-514,11 0 0,-1 3 210,7 3 0,-41-5 1,2 0 74,0 2 0,2 0 0,1-1 0,2-2-22,-1 1 1,0-2-1,2 1 1,2 0-344,5 1 0,1-2 0,1-2 1,-1-2 226,3 0 1,0-3 0,2-2 0,0-3-90,-3 1 0,1-1 0,1-3 0,-1 0 112,0 4 0,0-1 0,-2-3 0,-1 0 15,-3 4 0,-1-1 0,-7 0 0,-2-1-366,-3 0 1,-1 2-1,44-2-259,-8-5 1,-9 10-14,-17-3 1,-4 7 290,-21-1 1,2 4-6,-15 2 0,1 0 657,-8 0-450,-7 8 1,4-3 47,-9 7 0,0-5-685,-6 5 710,0-8 0,0 7-290,0-5 226,0-4 0,-8 15 0,-3-6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8381,'0'-19'93,"0"0"669,0 0 1,2 0-242,4 0 1,7 6-45,12 1 1,-2 1-943,9-1 1,-1 3 297,7 9 1,2-6-420,5-1 1,3 1 206,9 6 379,0 0 0,8-8 0,3-3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38 133 8430,'-19'-10'2987,"9"1"-1249,1 9-615,9 0-887,0-8-126,0 6 0,17-9 142,8 5 0,11-3 22,8-3 0,-1-3-2816,7 9 2542,1-9 0,6 4 0,0-8 0</inkml:trace>
  <inkml:trace contextRef="#ctx0" brushRef="#br0" timeOffset="125">588 0 8306,'11'19'1089,"-9"-6"-88,-9 0-486,-7-9 32,3 4 1,-1-8 1677,-1 0-1702,9 0 1,-3 0-214,14 0 1,5-2-888,14-4 1,-3 4-1445,8-5 2021,-7-3 0,3 8 0,-8-7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6250,'0'11'2012,"-8"5"-477,6-13-1119,-7 13 1,12-14-39,3 5-378,4-5 0,18-2 0,1 0 0</inkml:trace>
  <inkml:trace contextRef="#ctx0" brushRef="#br0" timeOffset="130">380 19 10601,'19'0'-2567,"0"0"2567,0 0 0,0-8 0,0-3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56 8516,'-19'-11'974,"0"5"0,0-3-105,0 3-322,8 0 677,-6 6-459,7-9-1096,-1 7 0,3-4-845,8 12 0,8-1-1587,5 7 2763,4-8 0,2 22 0,0-5 0</inkml:trace>
  <inkml:trace contextRef="#ctx0" brushRef="#br0" timeOffset="133">513 151 8404,'0'-19'-206,"0"0"0,0 0 497,0 0-679,0 8 233,9-6 0,-1 13 155,5-9 0,12 9 0,-4-4 0</inkml:trace>
  <inkml:trace contextRef="#ctx0" brushRef="#br0" timeOffset="258">836 94 8366,'10'0'-339,"1"-7"327,-5 1 334,-4 0 73,6 6-395,-8 0 0,9-9 0,1-1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320 133 12412,'11'-8'-1621,"-5"-5"1292,-4 5 0,-2-3 707,0 5 2197,0 4-1429,0-7-278,9 9-632,-7 9 1,6 1-161,-8 9 0,0 0 59,0 0 1,0 2 129,0 4 1,-6-1 28,0 7 0,-11 1 0,-2 6 1,-2-7-141,-11 1 1,7 0 79,-7 5 1,3 1-116,-3 0 0,-1-6-138,7 0 1,3-9 178,10 2-287,-3-4 0,11-4 36,-7-4 159,7-5 1,-1-8-117,12 0 0,5 0-140,8 0 1,6 0 170,1 0 1,7 0 32,-1 0 0,2 0-19,-3 0 1,5-6 39,-4-1 0,3-1-44,3 2 0,-6 4 45,0-5 0,-3 5 4,3 2 1,-5 0-267,-8 0-1788,0 0 1241,0 0 0,-6 9-161,-1 3 1,-7-1 81,1 1 1,-4-5-311,-2 5 0,0-5-348,0 5 1508,0-7 0,8 11 0,3-5 0</inkml:trace>
  <inkml:trace contextRef="#ctx0" brushRef="#br1" timeOffset="371">889 550 8462,'0'-12'-198,"0"-1"1,-8 9 123,-5-2 1,-1 1 62,1-1 1,-4 4-1,4-4 0,-3 6 1448,-3 6 1,6-2-528,0 9 1,7-3-272,-7 3 0,9 4-292,-2-5 1,-3 12-59,3 1 1,0 0-107,6-6 0,0 0 11,0 0 0,8-2-119,5-4 0,4-5 32,2-8 1,0 0 99,0 0 1,6-2-139,0-4 1,7-5-647,-7-8 1,3-2 304,-3-4 0,-10 4-255,4-5 428,-5-3 1,-3 8 15,-5-5 1,-4 12 949,-2 1-652,0 9 0,-6-2-182,0 12 0,-9 4-3,2 9 0,-4 0 210,-2 0 1,0 7-482,0-1 1,9 2-768,4-1 0,3-12 78,3 5 0,9-6-1998,4 0 2928,12-5 0,4-8 0,9 0 0</inkml:trace>
  <inkml:trace contextRef="#ctx0" brushRef="#br1" timeOffset="799">1288 607 8701,'-30'19'562,"9"0"-298,9 0 1,-1 6 87,-6 1 0,0 5 390,0-5 1,2 7-138,5-1 0,-5 4-57,4 2 1,5-9-376,1-4 58,5 5-183,2-9 79,0 6 0,2-16 137,5-5 1,-3-12-76,8-7 1,1-10-641,6-2 0,6-11 72,1-2 0,-1 0-153,-6-6 0,0 2 139,0-2 0,0 3 135,0-3 1,-7-2 65,1 2 0,0 1 15,6 12 0,-3-3 39,-3 9 0,2 0 84,-9 6 1190,9 0 0,-11 8-81,9 5-332,-9-5-39,13 9-500,-7 2 0,7 11 43,-4 8 0,-5 0-8,-8 0 1,0 0-44,0-1 0,0 8 24,0-1 0,-8 2 206,-5-1 0,-4-5-184,-2 4 1,1-4-17,-1-2 1,6-6 39,0-1 1,1-7-9,-7 1 1,6-4-1175,0-2 1,7 0 129,-7 0 674,9 0 0,-4-8-699,8-5 1,0-4-1898,0-2 0,8-2 1438,5-4 0,6 4 1290,6-5 0,5-11 0,8-4 0</inkml:trace>
  <inkml:trace contextRef="#ctx0" brushRef="#br1" timeOffset="1302">1876 0 8376,'10'0'1383,"-1"0"-1051,-1 0 1,-6 9-53,5 3 1,-7 5 223,-7 2 1,5 9 44,-4 3 1,-3 5 288,3 2 0,-9 2-344,3 4 0,-12-2-44,-1 9 1,-6-3-292,5 3 0,-5 4 105,5-5 1,3-3-768,11-3 1,-3-10 391,8-3 0,1-7 270,6 1 1,0-10-959,0-3-1309,0-8 1,2 1 1158,5-18 0,-3 0 334,8-12 1,-1-4 402,2-3 1,3 2-8,-3-1 1,-2 8 432,1-3 1,-5 5-281,5 2-363,-7 0 543,11 0 0,-11 7 852,7-1 0,-5 9-523,5-2 1,-5 3 284,5 3-429,1 0 0,6 3-107,0 3 0,-9 4 144,-3 9 0,-5-6-160,-2 0 1,6 1-30,0 12 1,1-5 72,-7 4 1,0-2 499,0 3 0,0-5-229,0 4 1,2-6 207,4-6-470,5 3 0,8-14 35,0 5 1,0-5-206,-1-2 0,1-2 88,0-5 1,7-5 116,-1-13 0,0-3-159,-6-3 1,-2-3-648,-4 9 1,-5-7 165,-8 7 0,0-1-64,0 7 0,-4 0-129,-9 0 1,1 3-332,-14 3 1,-1-2-268,2 9 1,-1 0 512,7 6 1,0 2 265,1 4 1,7 5-7,5 7 394,4 1 0,2 0 0,0 0 0</inkml:trace>
  <inkml:trace contextRef="#ctx0" brushRef="#br1" timeOffset="1795">2350 361 7033,'10'0'-33,"-1"8"0,-9 3 537,0 8 1,0 2-249,0 4 0,0-2-42,0 9 0,-6-7 132,-1 7 0,-1-1 74,1 7 1,3 2 222,-8 4 0,-1-1 6,-6 7 1,0-6-193,0 7 1,-6-2 252,-1 1 1,1-6-220,6-12 0,0 4-191,0-5 0,7-3 44,-1-3 1,9-10-280,-3-3-236,5-7 58,2 3 1,0-10 105,0-4 1,9-13-311,3-13 1,5 3-264,2-3 1,0-6 203,0-6 1,2-3 98,5 3 0,-3-2-68,8-5 0,-5-4-127,5 5 0,-5-5 111,5-2 0,-1 0 102,1 0 0,3 9 307,-9 4 0,1 6 254,-7 6 0,-1 5 951,1 8-617,-8 8-450,6-6 49,-15 15 1,13 2 549,-9 13 0,0 10-336,-6 2 1,0 7-10,0-7 0,-6 9-128,0-2 1,-9 1-21,2-1 1,-4 2 78,-2-9 1,1 7-100,-1-7 0,0 0-16,0-6 0,0-6 287,0-1-686,0-7 1,0 3-754,0-8 1,6 0-3257,1 0 1628,7 0-394,-12 0 2918,15 0 0,-15-8 0,7-3 0</inkml:trace>
  <inkml:trace contextRef="#ctx0" brushRef="#br1" timeOffset="2035">1648 399 8285,'0'-19'412,"0"0"2227,0 8-885,0 3-1098,0-1 0,9 7-367,3-4 1,13 4-309,7 2 0,0 2 235,6 4 0,-5-2 199,12 9-415,-5-9 0,6 13 0,2-6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987 96 17057,'10'-3'198,"-3"-3"0,-3 4-72,2-4 0,-4 1-242,5-1 1,-3 4 984,2-4-933,-4-5 0,9 9 668,-5-4-483,-4-5 0,7 7 542,-9-9-1265,8 9 1145,-6-4-957,7 8 346,-9 0 0,2 0 912,4 0-438,-4 8-570,7 3 0,-9 8-145,0 0 0,2 0 392,4 0 1,-4 2-493,5 4 1,1-2 394,-2 9 0,1-7-238,-7 7 1,0-1 191,0 7 1,0 0-65,0 0 1,0 0 397,0 0 0,-9 2-184,-3 4 0,-5-4 294,-2 4 1,-7-4 79,1-2 1,-6 7 29,5-1 1,-14 0 4,2-6 1,-6 0-168,0 0 1,2-2 130,-9-5 1,3 5-117,-3-4 0,-2-5 24,9-1 1,-7-5-111,7-2 0,-6 0-94,5 0 1,-5-7-4,6 1 0,1-7-194,12 7 1,-3-9 3,9 2 0,-1-4-397,8-2 1,-1 0-313,0 0-995,8 0 552,3 0 735,24 0 1,6 0-473,15 0 0,10 0-188,3 0 1,5 0-11,2 0 0,6 0 1102,1 0 1,7-8 0,-3-3 0</inkml:trace>
  <inkml:trace contextRef="#ctx0" brushRef="#br0" timeOffset="434">1859 740 13241,'0'-19'-1267,"0"0"1123,0 0 730,0 1-238,0 7-293,0 3 163,0 8 689,0 0-406,9 0 1,-7 2-246,4 4 1,5 5-139,1 7 0,-1 1-51,2 0 1,-1 3-249,7 3 1,0-2 184,0 9 1,0-3-117,0 3 1,-6 4-103,-1-5 0,-1 5 128,2 2 1,-5 6 203,-8 0 0,0 9 41,0-2 1,-4 6 149,-9 6 1,-2-4 6,-16 4 1,-3 2-80,-10-1 0,-5 5 161,-8-6 0,-6 7 8,0-7 1,-9 0-11,3-6 0,3-2-5,3-4 0,6-5-23,7-8 0,10-9 297,8-3-921,9-5-736,-5-11 135,18-1 1,12-9 33,17 0 1,11-9-448,14-3 0,6-5 95,14-2 0,-3 0 1175,8 0 0,1 8 0,6 3 0</inkml:trace>
  <inkml:trace contextRef="#ctx0" brushRef="#br0" timeOffset="833">2903 1916 17037,'0'19'-655,"0"0"1,6 0-215,0 0 728,0 9 191,3 1 0,-5 7 167,9-4 0,-9 3 96,2-3 0,3 4 379,-3 2-703,0 0 1,1 2 124,-1 4 1,0-4 237,-6 4 0,-2-4-108,-4-2 1,-5 6 178,-8 1 0,-2-1 25,-4-6 0,-4 6 28,-9 0 0,-2 1-44,-5-7 0,-3 0-14,-9-1 0,-6 1-3,-1 0 1,-5 0-197,6 0 1,-7-2 72,7-4 0,8-3-405,11-4 0,8-10-493,11 4 0,0-13-1855,12 1 1173,4 3 356,1-8 1,23 7 343,4-9 0,12 0-43,1 0 1,12 0-1091,7 0 1,4 0 57,1 0 1604,1 0 1,0 8 0,0 3 0</inkml:trace>
  <inkml:trace contextRef="#ctx0" brushRef="#br0" timeOffset="1179">3415 3244 9909,'19'0'0,"-9"8"133,7-5 0,-13 13 22,9-3 1,-7-2-3,7 1 0,-7 1 141,7 6 0,-9 6 90,2 0 1,3 1-20,-3-7 0,0 6 79,-6 0 0,0 9-3,0-2 0,0 3-104,0 3 0,-2 0 145,-4 0 1,-5 2-157,-8 4 0,-2-3 108,-4 3 1,-4-4-101,-9-2 0,-2 6 102,-5 0 0,3 1-205,-8-8 0,-7 1-126,-7 0 0,1 7-229,6-1 1,9-6 170,4-7 0,6-5-354,6 5 0,5-8 34,8 3-3119,8-5 2466,3-2 0,12-2-561,9-5 1,6-3 504,12-9 0,11 0 177,-4 0 0,11 0 58,-5 0 747,0 0 0,3 0 0,1 0 0</inkml:trace>
  <inkml:trace contextRef="#ctx0" brushRef="#br1" timeOffset="1634">4135 4477 8299,'11'-9'0,"-5"-3"421,5-5-115,-9-2 1,8 6 975,-3 1-795,-5 7 1,6-5 185,-8 4-316,0 3 0,0-3 151,0 12 1,0 5-118,0 8 0,0 8-83,0 5 1,-6 4 30,0 2 0,-11 6-51,-2 0 1,0 0 206,-6-6 1,-5 0-96,-2 0 0,-3 7 35,-3-1 0,-2-4-179,-5-2 1,3-5-1,-8 12 1,1-5-120,-1-2 1,-3 0-260,9 0 0,-1-3-398,7-3 0,1 2 401,-1-9 0,8-6-817,5-6 0,4-9 448,2 2 0,6-4-1662,0-2 1513,9 0 0,-4-8-138,8-5 0,2 3 82,4-3 1,5 2-58,8-1 0,2 3 180,4 9 1,-4 0 569,4 0 0,5 17 0,-1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37.46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58 759 11281,'-19'-9'0,"2"-3"-589,4-5 170,5 6 267,8-6 0,8 9 460,5-5 0,4-1 151,2 7 0,6-1-112,0 2 0,9 3-118,-2-3 1,3-2 79,3 1 1,9-1 93,3 2 1,5 1 188,2-7 0,6-1-282,0-6 0,15 0-203,-2 0 0,13-2-404,-1-4 1,-39 14 0,1-1 288,0-4 0,1 0 0,6 1 0,0-2-208,-3-1 0,0-1 1,1 0-1,-1 0 275,-3 0 1,-1 0 0,0 0 0,-1 0-14,5 0 1,0 0-1,-4 1 1,-1 0-60,2 2 1,-1 0 0,39-11-326,-7 8 0,-13 0 325,-5 0 1,-7 6-29,-7 1 1,-10 8 90,-8-3 0,-9 5-73,2 2 0,-10 0 242,-2 0 1,-9 9-513,2 3 1,-4 1 647,-2 6 1,-2-4-396,-4 10 0,-11 2 381,-8-1 1,-9 7-118,2-1 1,-3 4-64,-3 2 1,0 0 56,0 0 1,0-1 8,0 1 0,2-6 267,4 0 0,-1-7-170,7 7 0,-1-9-203,2 2 0,10-4-86,-4-2-171,13 0-532,-11 0 518,15 0 0,-7-6-18,9-1 0,2-8-400,5 3 403,3-5 0,11 4-45,5 0 0,-3 1 104,8-7 1,3 0-11,10 0 1,-1-2 185,7-5 0,3 3 294,10-8 0,-2 5-152,9-5 1,-1 1 62,7-2 1,-6-1-69,-1 7 0,-6-5-204,7 5 1,-3-1 117,3 2 1,-5 3-32,-8-3 0,6 4-56,1 2 1,7-6 20,-1-1 0,-3-1-67,3 2 0,-1 1-6,7-7 1,-6 5 36,-1-5 0,-8 1-27,3-1 1,-7-3-174,-7 9 0,-4-7 127,-8 7 0,-2-3 58,-4 3 13,4 4 1,-15-7 113,4 9-254,-4 0 70,-2 0-13,0 0-95,0 0 1,0 0-591,0 0 445,0 0 1,0 0-182,0 0 1,-7 0-548,1 0-433,-9 0-295,5 9 1661,-9-7 1,8 23 0,3-4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228 266 11159,'11'-8'-2399,"-3"-3"1463,1 1 800,-7-7 0,6 6 585,-8-8 0,6 7-100,1-1 0,5 7-110,-5-7 1,5 7 1,-5-7 0,1 3-86,-2-3 0,-1-2 135,7 9 0,-5-9 185,5 2 20,-7 5-270,3-9 1,-2 13 1113,1-9-392,-1 9-298,-6-4-460,0 8 0,-2 2-256,-4 4 1,-7 11 288,-12 8 0,1 11 44,-7 2 1,-3 2 154,-10 11 1,4-7-164,-4 6 0,12-7-150,7 1 1,4-10 77,2-3 1,2-1-342,4 1 1,5-3-77,8-9 0,2 0-111,4 0 0,5-9 112,8-4 1,8-3 80,5-3 1,12 0-493,6 0 1,-1-9 221,1-4 0,-10-3-25,-2-3 1,-2 6 175,-10 0 1,-1 9 434,-6-2-197,-9 4-331,-1 2 527,-9 0 1,0 8 555,0 5 0,-2 2 38,-5-3 0,3 11-327,-9-4 0,3 5-94,-3-6 1,3 1-128,3 0 1,5 0-398,-4 0 295,4 0-47,2 0 0,0-6-225,0 0 119,8-9 1,3 4 88,8-8 1,0 0 44,0 0 0,6-2-233,0-4 0,7-5 127,-7-8 0,7 7 114,-7-1 1,7 0-279,-7-6 0,9 0-438,-3 0 1,3 0 68,-2 1 0,1-1 143,-7 0 0,5 6-66,-5 0 1,-1 7-225,-6-7-651,-9 9 799,-1-4 0,-9 10 9,0 4 0,-9 5-26,-3 8 552,-5 8 1,-10-6-1,-3 6 1</inkml:trace>
  <inkml:trace contextRef="#ctx0" brushRef="#br0" timeOffset="184">949 911 9987,'-19'11'292,"0"3"741,0-7 0,0 5-259,0-5 1,-6 7-182,0-1 0,-1 4-461,7 2 1,7-6-390,-1-1 0,9 1-901,-3 6 0,7-9 684,7-3 0,5 1-991,14-2 0,-1-1 1408,13-12 0,-4-3 0,12-9 0</inkml:trace>
  <inkml:trace contextRef="#ctx0" brushRef="#br1" timeOffset="309">1271 627 8550,'0'-19'0,"-2"2"0,-4 4 807,4-4-43,-7 15-949,9-6 156,0 8-117,0 0 0,9 8-379,4 5 0,10-3 525,2 3 0,17 8 0,-2 9 0</inkml:trace>
  <inkml:trace contextRef="#ctx0" brushRef="#br1" timeOffset="910">1897 702 8593,'-19'0'437,"0"-2"285,0-4 0,-8 4-197,-5-4 0,3 3 166,-3 3 1,-1 9-61,-12 4 0,3 8-145,-8 10 0,3 1-130,-10 12 1,5 5-5,-12 1 0,3 5-92,-2 2 0,6 6-139,0 0 1,9-2-452,10-10 1,4 2-154,9-9 0,2-6-484,16-7 1,1-7 541,6 1 1,2-10-136,4-3 1,13-10-192,13-2 1,-2-4 134,1-15 1,-1 2 501,1-14 1,-1-1-169,-5-6 1,-10 0 378,4 0 0,-13 7-131,0-1 1,-3 3-249,-3-3 1,0 5 669,0 8 1,0 6 1834,0 0-1222,0 9-261,0-4-1072,8 8 1,5 2 220,12 4 1,-2-2-491,9 9 0,-5-7 328,11 7 0,-4-7 50,10 7 0,-4-9-95,-2 2 0,-6-1-241,-1 1 0,-1-2 530,1 9 1,-3-9-131,-9 2 0,-2 5 633,-5 2 1,-3-3-42,-9 3 423,0-1 1,-3 9-304,-3 5 0,-4-5-29,-9 4 1,0 3-25,0-3 0,-9 2-3,-3-1 1,3 1-169,3 5-410,4-5 1,4-8-1732,4 0 1503,5-9 1,10-1-43,4-9 1,13-4 107,13-9 0,4-2-705,2-16 1,0-1 386,0-6 0,0 0 292,0 0 1,-1-6 726,1 0 1,-8-1-349,-5 7 0,-4 1 1166,-2-1 0,-8 8-644,-5 5 1,-2 6 1280,3 6-637,-5-4-214,6 15-1430,-8-6 0,0 10-845,0 4 0,-6 7 1213,0 12 0,-1-4 0,7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3642 19 7518,'-19'-11'0,"0"5"0,0 4-333,0 2 333,0 8 1099,0 3-635,0 0 0,0 5 249,0-3-395,0 12-130,0-4 0,3 9 202,3-5-168,-4 5 1,15 3 31,-4 5 0,-3-2 0,3 15 1,-1-1 134,7 7 1,9 2-113,4 4 0,3-1 31,3 7 0,7 7-181,-1 6 1,9-4 115,-3-2 0,7-4-45,6 10 0,-3-13-92,3-5 0,-2-5 62,2-2 0,-4-9-24,4-4 1,-3-10-287,-4-2 1,1-16 112,0 3 1,-2-10-507,-4 3 1,1-7 273,-7 1 1,-1-4-637,-6-2 0,-6-2-75,-1-4 730,-7 4 0,3-9-478,-8 5 1,0 2 719,0-9 0,-25-8 0,-7-9 0</inkml:trace>
  <inkml:trace contextRef="#ctx0" brushRef="#br0" timeOffset="384">2940 1233 8328,'-38'19'0,"0"0"0,0-7 139,1 1 1,-1 0 195,0 6 0,6 0 183,0 0 0,7 6-134,-6 0 1,7 9-46,-1-2 1,0 3 49,6 3 0,-4 7-130,10-1 1,5 8 27,1-1 1,5 10 4,2 2 0,2 11-33,5 2 1,9 2-222,10 11 0,14-7 127,-2 6 0,-14-44 0,2-1-60,-1 1 1,1 0 0,4 2 0,1-1-219,0-4 1,1 0 0,3 3 0,0 0 83,-4-2 1,1-1 0,0 0 0,1 0 40,30 35 0,-10-15-170,4-4 1,-6-13 175,-1 0 1,-3-6-614,-10-6 0,1-7 285,0-12 0,-2-5-515,-4-8 0,-5-2-566,-8-4 0,-2-5 1020,-4-8 0,-5-8-381,-8-5 752,-8-4 0,-11-2 0,-11 0 0</inkml:trace>
  <inkml:trace contextRef="#ctx0" brushRef="#br0" timeOffset="765">1840 2561 8496,'-38'14'0,"0"5"0,2 13 12,5-1 0,3 5 232,10 2 0,-1 9 76,0 3 1,2 5-62,4 2 0,-2 0 17,9 0 0,-7-7 131,7 1 1,-7-3-54,7 3 1,0 6 89,6 0 1,0 2-108,0 10 0,0 1 34,0 6 0,8-3-123,5-3 0,6 4-225,6-5 1,7 5 45,12 2 1,0-5 126,13 5 0,-2-10-308,-21-28 1,1 0 0,29 25 84,5 0 1,-6-6-608,7-7 1,-15-12 350,2-12 1,-7-7 110,1-7 0,1-3-448,-7-9 0,-7-11-790,-7-8 0,-8-2 241,3-10 0,-7-1 1169,-7-6 0,5-8 0,-6-3 0</inkml:trace>
  <inkml:trace contextRef="#ctx0" brushRef="#br0" timeOffset="1159">721 4495 6829,'-8'19'-840,"-3"0"755,-8 0 1,0 6 84,0 1 0,0 1 610,0-2 1,7 3-69,-1 3 1,3 5 137,-3-4 0,4-1-197,9 7 0,0-2-162,0 15 1,9 1-34,4 12 1,12 3-11,6 9 0,-1-7-315,2 1 0,-1-3 303,7 3 1,2-5-347,4-8 0,-4-2-145,5-4 0,-5-5-307,-2-8 1,0-2 118,0-5 0,-1-5-332,1-14 0,-6 3 401,0-9 0,-9 1 21,2-7 1,-4-15-398,-2-4 0,-6-13 809,-1 1 0,-7-14 0,3-3 0</inkml:trace>
  <inkml:trace contextRef="#ctx0" brushRef="#br1" timeOffset="1714">247 5273 9969,'-19'0'0,"-6"0"-251,-1 0 48,1 0 1,6 0 281,0 0 0,2 2 353,5 4 0,-5-2-178,4 9 0,3-2 71,-3 1 1,7 5 21,-7-4 1,9 4 119,-2 2 1,3 10 26,3 9 1,3 2-21,3 11 0,4 1 110,9 11 0,7-3-27,-1 3 0,7-4-72,-7-2 0,2-3-52,-1-3 1,-5-5-20,4-8 0,4-2-323,3-4 0,0 4 130,6-5 0,-5 7-152,12 6 0,1-4-101,-2 5 1,0-12-159,-6-1 1,0-3 65,0 3 0,0-2-154,0-5 1,-6-4-187,-1 4 1,-5-6 196,5-6 0,-8 2 162,3-9 1,-5 2-108,-2-1 1,0-5-956,0 4 0,-7-4 100,1-2 1,-3-8-243,3-5 1,4-6 1287,-4-6 1,-5-5 0,0-8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1404 8029,'-9'-17'46,"-3"2"0,-5 5 0,0-1 1,2 3 634,2-1 1,3 1-266,-3 2 1,-1 1 111,7-7 0,1 6 389,6-7-358,0 9-11,0-5-171,0 9 0,8 2 212,5 5 0,10 3-152,2 9 0,15 9-9,-2 3 1,5 3-74,-6-3 0,1 12-212,0-5 1,0 10 100,0-4 0,0-6-1,0-6 1,-8-5-233,-5-1 0,2-1 3,-1-13 0,-1-3-359,-6-3 1,-7-4 232,1-2 1,-7-10-278,7-9 1,-9-11 198,3-14 0,-14-7-268,-5-12 0,-5 4 192,-2-4 1,8 8 106,5 11 0,-2 2 83,1 17 0,1-1 134,6 7 1,2 9 395,4 3 1,5 5-241,8 2 0,2 15-166,4 4 1,-2 6 26,9 1 1,-7 3 568,7 9 0,-9-6-171,2-1 0,3-8 342,-3 3-596,0-5 0,-6-4-17,0-5 12,0-3 0,-2-11-59,-4-5 1,-5-5-99,-8-14 0,0-3 72,0-9 0,0-8-287,0-5 0,-2-2-52,-4 3 0,4-3-74,-5 9 1,5 6-249,2 6 1,0 9 222,0-2 1,0 4-541,0 2 1,0 6-113,0 0 563,0 9 0,2-4 90,5 8 1,-3 0-1548,8 0 1,1 0 1854,6 0 0,0 0 0,0 0 0</inkml:trace>
  <inkml:trace contextRef="#ctx0" brushRef="#br0" timeOffset="256">1234 816 8429,'10'21'1085,"-3"4"0,-3-1-499,2 7 0,-2-8-76,9 3 0,-2 1-149,1-2 0,5 1-333,-4-7 1,1-7-489,-1 1-112,4-9 1,-15 2 116,4-12 1,-4-7-489,-2-12 0,0 2 356,0-9 1,-10 7 172,-9-7 0,0 3 32,-6-3 0,-5-3 156,-1 3 1,3 5 404,3 1 0,4 5-26,2 2-30,8 0-195,-6 0 0,17 2-140,0 5 0,3 1 212,9 5 0,1-5 0,6-8 0</inkml:trace>
  <inkml:trace contextRef="#ctx0" brushRef="#br0" timeOffset="816">1272 171 8029,'0'-25'0,"0"0"0,0 6 1054,0 6-157,0 0 235,0 3-241,0 1-647,0 9 0,2 2 165,4 5 1,-4-3-36,5 9 0,-3 6-15,2 6 1,2 2-92,5-1 0,4 3 209,-4 9 0,6 6-94,6 1 1,2 5 32,5-6 1,4 9-156,-5-2 1,5 3-63,2 3 0,0 0-146,0 0 1,0-8-207,0-5 1,-9-6-564,-3-7 1,-5 3 427,-2-9 1,-2-6-1703,-5-6 873,-3-9 138,-9 5 0,-9-11 362,-3-5 1,-14-3 137,-5-9 0,-9-9 300,2-3 1,-5-5 180,12-2 0,3 6 408,3 1 0,4 8-337,2-3 1,7 5 406,-1 2 0,9 0-101,-3 0-47,5 0-15,2 0 1,2 9 152,5 3 0,-3-1 29,9 2-380,-1-1 1,7 7-176,0 0 1,0 0 47,0 0 0,0 0 114,0 0 0,2-2-34,4-4 1,-4 4-1166,5-4 1,-5-3 239,-2 3 0,0-9-42,0 2 1,-7 3-61,1-3 348,0 1 733,6-7 0,0 6-216,-1 0-323,-7 9-75,6-4 1650,-7 8 1,7 2-283,-4 4 0,2-2-61,-9 9 0,9-7-190,-3 7-617,-3 0 1,1-1-1652,-3 1 1037,-5-9-22,6 5 1,-10-18 284,-4-4 0,-7-12 339,-12-6 0,-5-14 0,-8-3 0</inkml:trace>
  <inkml:trace contextRef="#ctx0" brushRef="#br0" timeOffset="932">1765 190 8029,'-36'-38'867,"4"0"0,-1 7-283,7-1 0,3 15 11,11-2 2997,-5 13-1707,15-3-1609,-7 9 0,11 0-254,5 0 0,3 3-276,9 3 0,0-2-385,0 9 1,2-9-697,4 2 1,-4-4-1008,5-2 2342,-5 0 0,6 0 0,3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96 8467,'0'-11'651,"0"3"1,7-1-443,-1-3 1,9 1-46,-2-2 0,-3 9-98,3-2-283,-9-5 287,13 9 583,-14-7-511,5 9 67,-16 0 67,-3 9 1,-6 1 75,4 10 1,-2-8-15,9 1 1,0 0-119,6 6 1,-3-6-119,-3-1 0,4 1 68,-4 6 1,3 1-110,3-1 0,0 0 119,0 0 1,-2 0-33,-4 0 0,4 7-37,-5-1 0,3 3 55,-2-3 0,4-1-23,-5 8 0,-1-1 12,1 8 1,-5-7 32,5 0 1,-1-3-37,1 3 1,5 2 1,-4-8 0,4 6-68,2-7 0,0 7-186,0-7 0,0 1 103,0-7 0,0 7 27,0-1 0,0 1 60,0-7 0,6 2-20,1 5 1,-1-5 143,-6 4 0,0 3-162,0-3 0,0 3 18,0-2 0,0-5-17,0 4 1,0-3-109,0-3 0,6 0-4,1 0 0,-1 0 130,-6 0 0,0 0-45,0 1 1,0-1 46,0 0-52,0 8 0,2 1 21,5 4 1,-5-4 86,4-9 0,-4 0-122,-2 0 1,2 6-5,5 1 1,-5-1-9,4-5 1,-4-1-8,-2 0 1,7 6 39,-1 1 1,0-1-18,-6-5 0,0 5 175,0 1 0,0 1-134,0-1 1,0-5-50,0 4 0,0-3 1,0-3 1,0 0-8,0 0 0,0 0 3,0 0 0,0 0-11,0 1 1,3-1 30,3 0 1,-4-6-33,4-1 0,-3 1 36,-3 6 0,0 0 5,0 1 0,2-1 8,4 0 1,-4 0-34,5 0 0,-5 0-3,-2 0 1,0 3 4,0 3 0,6-4-3,0 5 1,1-5 34,-7-2 0,0 2-1,0 5 0,0-5 49,0 5 0,6-3-68,1 3 1,-1-9 2,-6 8 0,2-8 1,4 9 1,-3-5-5,3-2 0,-4 0 14,-2 0 0,6 3 4,1 3 1,-1-4-75,-6 5 1,0-5 41,0-2 1,2 3 107,5 3 0,-5-4-56,4 5 1,-4-5 7,-2-2 1,0 2-9,0 5 1,0-5-1,0 5 0,0-5-16,0-2 0,0 7 8,0-1 0,0 1-106,0-7 0,2 0 139,5 0-185,-5 9 0,6-7 95,-8 4 0,3-3-6,3-3 1,-4-6 81,4-1 1,-3-5 81,-3 5-141,0 1 8,0 6 93,0 0-85,0 1-67,0-1 55,0 0 0,0 0-8,0 0 1,0 0 0,0 0 0,0 1-12,0-1 0,0 0-3,0 0 0,0 0 6,0 0 1,0 0 8,0 0 0,0 1 7,0-1 81,0 0 0,0 0-54,0 0 1,0 0 4,0 0 0,0 0-12,0 1-17,0-1 1,0 0-39,0 0 1,0 0 50,0 0 1,0 0-65,0 1 0,0-8 71,0 1-176,0 0 110,0 6 0,0-6-50,0-1-43,0-7-213,0 3 433,0-8 2,0 0 112,0 9 0,0 1-103,0 9 1,0-6 288,0 0-365,0 0 1,0 6-30,8 0 0,-6-6-273,5-1 227,-5-7 51,-2 12-34,0-7 0,6 9 38,0 1 1,1-1 12,-7 0 0,0 2 34,0 5 1,0-5-50,0 4 1,0 3 11,0-2 1,0-1 13,0-6 0,0 7-66,0-1 0,0 1 60,0-7 1,0 0-2,0 0 0,0-6-26,0 0-4,0-1-29,0 7 52,0 1-2,0-1 6,0 0-95,0 0 1,6-6 61,1 0-3,-1-9 66,-6 13 1,0-13 328,0 9-280,0-9 1,2 13-72,5-4 0,-5-3 241,4 3-144,-4 0-44,-2 6 1,0 0 64,0 0-4,0-8-116,0-3-290,0 1 352,0-7-46,0 7 0,2-9-752,5 0 0,-5-3-338,4-3 1,-2-11-971,3-8 0,-3-3 311,9 2 0,6-1 1702,6-5 0,9-4 0,-4 6 0</inkml:trace>
  <inkml:trace contextRef="#ctx0" brushRef="#br0" timeOffset="1142">709 2124 8389,'0'-19'173,"0"0"0,0-1 1421,0 1-667,0 0 27,0 0-275,0 8-103,0 3-238,0 8 0,2 0-16,4 0 0,-4 8 153,5 5 1,-5 13-134,-2 6 1,0 4-83,0 2 0,-9 0 16,-3 1 0,1 5-224,-2 1 1,7-1 85,-7-5 0,9-1-4,-3 0 1,-1-2 15,1-4 0,1 2-253,6-8 0,0 1-264,0-1 304,0-5 1,2 5-105,5-14 0,-3 3 65,9-8 0,-1-1 120,7-6 0,3 0 26,3 0 1,-1-8-7,8-5 0,-9-4-8,2-2 1,3 2 11,-2 4 0,-1-4-44,-6 4 0,0 5 60,0 1-605,1 5 200,-1 2-437,0 0 469,0 0 1,-2 2-1026,-4 5 0,2-3 537,-9 9 0,7-1 803,-7 8 0,9-1 0,-4 0 0</inkml:trace>
  <inkml:trace contextRef="#ctx0" brushRef="#br0" timeOffset="1685">1302 2813 8139,'0'-20'863,"8"1"1,1 0-354,3 0 0,5-2 51,-4-5 0,6 5-202,7-4 1,-3-9-105,9 2 1,-8-9-85,1 9 0,3-4 84,-3-2 1,1 0-1,-7-1 1,0-5-14,0-1 0,-2 1 15,-4 5 1,2 3 72,-9 4 0,0-2-16,-6 9 1,7-1 440,-1 7-500,1 0 1,-7 6 670,0 0-266,0 9-651,0-4 0,0 10 39,0 4 0,0 5 73,0 8 1,0 9 0,0 3 0,0 8 34,0 5 0,0 5 12,0 9 0,0-7-57,0 0 0,0 6 23,0 7 1,0-7 14,0-6 1,0-2-564,0 2 0,6-4-172,0-9 0,9-2-470,-2-4 1,2-4 247,-2-9 198,4 0-1052,-7-8 0,7-5 760,-4-12 1,-5-5 320,-8-8 0,0-9 165,0-4 0,-2-4 400,-4-2 0,-5 6 132,-8 0 0,-6 0 107,-1-6 0,1 2-149,6 4 0,2 5 113,4 7 1,-2 1 1654,9 0-672,-9 8-5,13-6-232,-7 15-1335,9-6 387,0 8 0,2 0 219,5 0 1,3 0-732,9 0 0,0 0-488,1 0 1,-1 0-456,0 0 0,0 8 145,0 5 1325,0 4 0,0 2 0,0 0 0</inkml:trace>
  <inkml:trace contextRef="#ctx0" brushRef="#br0" timeOffset="2096">2067 2602 8375,'0'11'956,"0"-3"1256,8-8-1050,-5 0-581,14 0 1,-7-8-274,9-5 1,0-4-54,1-2 1,-1-9-16,0-4 1,6-4 14,1-2 1,6 2-204,-7 4 1,1-2 13,-7 8 0,0-5 138,0 5 0,-2 7-69,-4 6 0,-2 9 77,-5-2 205,-4 3 0,9 12-75,-5 4 1,-4 10-132,5 3 1,-5 8 35,-2-3 0,-2 12 50,-5 2 1,5-1-85,-4-5 1,1 1 17,-1 5 0,4-7 16,-4 0 1,3 0-17,3-6 1,0-4-408,0-3 219,0-3-80,0-12 53,9-1 1,8-14-40,8-7 1,3-5-126,-2-22 0,3 5-204,10-10 1,-8-3 11,1 2 1,0 1-155,7 6 1,-1 6 213,0 0 0,-6 0 115,0-6 0,0 6-510,6 0 1,-8 8 37,-5-1 0,-4 10-2508,-1 2 1854,-1 9 1291,0-4 0,-8 8 0,-3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2173 181 7815,'0'19'-477,"0"-10"693,0 0 493,0-2-18,0-5-191,0 7 1,2-9 718,5 0-801,-6 0 1,7-2 478,-8-5-226,0 5-437,0-14 0,0 12 69,0-8 1,0 6 206,0-6 1,0 6-152,0-6 0,0 6-60,0-7 1,-6 8 42,1-8 1,-10 8-109,3-7 1,-4 2-8,-2-3 0,-1 6 36,1 7 1,0-6-30,0-1 1,-6 1-43,0 6 1,-3 0-93,4 0 1,1 0 43,-9 0 1,2 0-160,-8 0 1,1 0 127,0 0 1,-1 0-84,1 0 1,0 0 145,0 0 0,-1 2-37,1 4 1,0-1-17,0 6 0,0-4-17,0 4 0,0-4-47,-1 5 0,7-7 9,0 8 1,0-1-123,-7 6 0,1 0-18,0 1 0,-1-1 94,1 0 0,0 0 22,0 0 0,-1 6-6,2 0 1,-1 3-8,-1-4 0,3-1 15,4 9 0,-5-7 237,6 6 0,-4-6-72,3 6 1,-4-5-97,4 4 0,-3 0-27,4 0 1,-4 6 18,9-5 0,-6-2-30,6 3 0,-7-7 44,7 6 1,1-6-33,4 6 0,1 0-62,0 6 1,0-5-74,0-1 1,0-2 68,0 3 0,-1 2-83,1-2 1,2 3 11,4 2 1,-4-6 82,4 0 1,1 1-47,0 5 0,4 1 29,-4-2 1,4-5-16,-4 1 0,7-1-4,-3 6 1,0-6 167,1 0 0,-1-1-87,7 1 1,0 4 10,0-4 0,-2 5-38,-3 1 1,3 0 1,-5 0 0,5 1 74,2-1 1,2-1-55,5 2 1,-5-1-2,3 0 1,4 0-1,-3 1 0,8-1-90,-3 0 0,6-5 21,1-2 0,0 2-7,0 5 1,2-1-4,4-6 0,-4 6 43,5-5 0,2-2-102,4 2 0,-3-2 80,2 3 0,1 1-13,4-8 0,1 8-24,1-2 1,-1-1 14,0 0 0,1-4 7,-1 5 0,0-2 0,0 2 0,3 4 73,3-3 0,-4-4-43,5 4 0,3-3 19,2 2 0,-2 3-25,3-9 0,-7 8-1,5-2 0,2-4-14,6-2 0,-3 2-46,-4-1 1,4 4 41,-3-4 0,3 5-5,2-6 0,0 1-6,1-7 1,-1 6-5,1-1 1,1 2 0,4-7 1,-4-2 8,5-4 1,2 4-3,-3-3 1,7-6 0,-7-1 0,8 3-58,-2-4 0,3 1 47,-3-6 0,5 0-160,-5 0 1,4 0 148,3 0 0,-3-6 0,-4 1 0,5-10-108,-4 3 1,2-4 105,4-2 0,0-8-1,-1-4 1,3 2-38,3-3 1,-6 1-58,1-6 1,0 4 53,-8-5-1247,6 5 1274,2-12 1,-9 14 29,-3 0 1,-3-1-167,2-5 0,-4-6 180,5 0 0,-5 0-49,-2 6 1,1-1 9,-1 1 1,-6-6 26,1-1 1,-7-1 169,6 2 1,-8 8-79,2-8 1,-3 7 44,-3-7 1,0-2-120,0 2 1,1 0 150,-1 5 1,-8-6-117,-4 1 0,2-2 656,-2 2 0,1 1-785,-7-6 0,-2 5 178,-4-7 0,2 7-215,-8-7 0,2 9 63,-2-2 1,-4-3-5,4 3 1,-3 0 11,-3 6 1,0-6 2,0-1 0,-7 1 13,1 6 1,-6-1-6,6 1 0,-8-2 79,2-4 1,2 4-52,-3-4 0,2-3-20,-7 3 1,-2-8-67,-5 2 0,3 1-158,-8-1 0,0 6 218,-6-7 1,3 9-10,-3-2 1,4 4 26,-11 2 1,-1-1-65,2 1 0,0 2-8,6 3 0,-7 0 110,1 6 1,-8-1 278,2 2 1,1 4-153,-1-5 1,0 5-124,-7 2 1,1-2 9,0-4 0,-7 4-19,1-4 1,-2 3 19,2 4 0,3-1-16,-4 0 1,-1 0-26,2 0 1,-3 0 3,3-1 1,2 1-8,-8 0 0,5 0-17,-5 0 0,6 0-203,-7 0 1,7 1 221,-7 5 0,3-1-5,-3 6 0,-1-1 120,7 3 0,-5 2-123,6-3 0,-3 4-2,3 2 1,-2 0 4,-5 0 30,-3 0 23,13 0 1,-11 6 19,8 0 1,-6 0 4,5-6 1,-5 6 76,5 1 1,1 6-118,6-1 1,-1 1-34,1 5 1,6-5 48,0 12 1,7-5 11,-1-2 0,12 0-86,6 1 1,6 1-1190,5 3 1,6-8 227,7 3 1,0-4-210,0 3 1,16-4-64,8-1 1,16-8 1263,9 2 0,11 4 0,4 0 0</inkml:trace>
  <inkml:trace contextRef="#ctx0" brushRef="#br0" timeOffset="1475">2571 380 8127,'0'-18'156,"0"6"290,0 0 1,0 6 244,0-6 75,0 8-77,0-5-211,0 2 210,0 5-179,0-6-30,0 8 134,0 0 38,0 8 1,0 1-182,0 10 0,0 5-193,0 0 1,0 7-24,0-7 1,0 8-16,0-2 0,0 10 68,0 3 0,0-1-53,0-6 0,0 6-15,0 0 1,0 7 69,0-7 1,0 6-34,0-6 0,0 7-110,0-7 1,0 0-133,0-6 1,0-1 54,0-6 0,0 4 64,0-9 1,7 1-260,-2-7 1,1 0 60,-6 0 1,7-7 187,-1 2-336,-1-9-460,-5 4 316,0-8 255,0 0-133,9-8 0,-7 4-485,4-9 1,2 2-2317,-2-7 2189,0 0 0,-4 0-41,4-1-486,-4 1-2016,6 0 3370,-8 0 0,0 0 0,0 0 0</inkml:trace>
  <inkml:trace contextRef="#ctx0" brushRef="#br0" timeOffset="1934">2354 1032 8265,'0'11'1297,"-2"-4"-821,-4-7-182,4 9 1,-6-5 263,8 7 0,0 1-80,0 7 0,0-1-18,0 0 1,0 0 106,0 0 0,0 2-166,0 4 0,0-4 86,0 5 0,2 1-94,4-2 0,-1 0-155,6-5 0,1-1 52,7-1 1,-8-5-69,1 1 0,1-9 18,5 1 1,6-3 14,0-2 0,1 0-86,-7 0 0,0-2 68,-1-3 1,8-6-127,-1-7 1,0 1 126,-6-1 0,2-1-43,5 1 1,-5 0-52,4 0 1,-4 0-220,-2 0 1,0 0 89,0-1 0,-2 1-85,-3 0 0,0 0-22,-6 0 1,4 5-1,-4 2-63,-1 6 0,-6-4 42,0 3 81,0 3-878,0-5-1810,0 8 0,0 8 886,0 5 0,-6 3 1834,-1 2 0,-7 8 0,4 2 0</inkml:trace>
  <inkml:trace contextRef="#ctx0" brushRef="#br0" timeOffset="2521">2625 2264 8343,'0'-2'1226,"0"4"0,0 16-653,0 0-263,0 0 0,0 6 4,0 0 0,0 8 63,0-1 0,0 3-150,0 1 1,0 2-14,0-1 0,0 2 343,0 5 1,0-3-133,0 8 0,-5-5-211,-1 5 1,-3-8 52,4 3 1,3-12-84,-4 0 1,3-3-122,3 2 1,0-4-287,0-8-236,0 0-817,0 0 302,9-7 1,-5-4 472,8-7 1,-6-9 160,6-9 1,0-9-203,6-9 0,-2-6-1993,-4 0 2535,5-9 0,-8-3 0,9-10 0</inkml:trace>
  <inkml:trace contextRef="#ctx0" brushRef="#br0" timeOffset="3042">2644 2191 7338,'0'11'311,"0"-4"46,0-7-189,-8 0 1,6-2 188,-5-3 654,5 2-520,2-5 1,0 6-10,0-4 0,-1 4 145,-5-4-308,4 4 1,-14 10 16,3 4 1,2 4-110,-7 2 1,3 8-14,-9 5 1,3-4 70,-4 4 1,5-1 34,-4 7 1,-3-8-172,3 2 1,6-9-95,7 2 0,6-4-18,-1-2 121,-4-8-938,8-2 582,-6-8 0,16-10 120,4-8 1,10-2 7,2-10 0,3 0-527,-3-6 0,2 0 291,4-1 0,2 3 19,-8 3 1,0 0 133,-6 6 505,0 1 84,0 6 0,-5 8-57,-1 4-342,-8 4 1,10 4 215,-8 4 0,2-2 728,-2 8 0,-4 0 42,4 6-615,5 0 1,-4 1-331,6-1 1,-4-9 128,-2-2-835,2 3 0,8-7 200,-5 10 310,4-9 197,-6 4-79,0-8 0,6 0 0,-6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5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109 145 7199,'-16'2'0,"1"2"0,4 2 253,-3-2 0,4 4 299,-2-2 0,6 0 259,-7-6-359,10 0 219,-6 0-48,9 0 0,2 0-75,5 0 1,-4 0 37,10 0 1,-2 0 1,7 0 0,6 0-185,1 0 0,5 0-8,-5 0-170,6 0 1,5 8 0,3-6-267,13 7 438,-5-2-115,7-5 81,0 7-391,9-9 1,-7-2 83,4-5 0,-4 5-63,-1-4 1,-3 3-179,-4-4 0,-3 5 160,-9-4 1,-8 4 99,-4 2-71,-4 0-238,-2 0 368,-7 0-1044,-4 0-262,-7 0-779,0 0 1523,0 8 0,-2-6 94,-3 5 1,1-5-2848,-9-2 2351,9 0 1,-6 0 88,4 0 741,4 0 0,-14 0 0,6 0 0</inkml:trace>
  <inkml:trace contextRef="#ctx0" brushRef="#br0" timeOffset="358">959 145 7991,'0'-18'-1030,"0"0"0,-1 5 2339,-5 2-332,4-1-420,-6-7 79,8 1 449,0 0-330,0 8-247,0 2-14,0 8 1,2 0-28,4 0 1,-2 0 22,8 0 0,-6 0 87,6 0-352,0 0 1,6 0-9,0 0 0,-6 0-203,1 0 1,-2 0 84,7 0 1,1 2 272,-1 4-371,0-3 1,0 10 19,0-6 1,-5 4-35,-2-4 1,-4 6 112,4-1 0,-4-1-18,4 0 1,-6 2 27,1 5 0,1 0 99,0 0 1,-1 6-112,-6 0 1,0 7 19,0-8 0,-2 4 176,-4-3 1,1-2-106,-6 9 1,-7-8 271,-7 8 1,-5-7-109,6 5 0,-8-6-149,2 1 0,-3-4 152,3-2 1,2-1 95,4-6 0,10 3-547,-4-7 1,10-1-1024,-5-6-1499,10 0 0,3-2 1316,12-5 1,14-4 1300,10-13 0,17-12 0,11-11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1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1177 218 7827,'0'-10'1906,"0"2"-1236,0 8-148,0 0-18,0-8-57,0 6 263,0-7-102,0 9 481,0 0-605,-7 0-54,-4 0-206,-7 0 0,0 0-39,0 0 0,-2 0 39,-4 0 0,2 0-24,-9 0 1,7 0-48,-6 0 0,-2 3-341,-11 3 1,5-2 61,-4 8 1,-5-8 55,0 2 1,0-2 106,-1 2 1,6-4 3,-7 4 1,9-6 8,-2-6 1,10 4-20,1-4 0,9-2 4,-2 2 93,4-8 1,4 10 514,4-8-501,-4 8-375,14-5-158,-6 9 239,8 0-724,0 0 590,-9 0 1,6 7 128,-9-1 0,5 2-438,-4-2 419,6-4 0,-2 8-125,7-4-2,0-4-876,0 6 279,0-8 0,9 0-363,9 0 0,3-6 1263,9 0 0,-8-8 0,5 3 0</inkml:trace>
  <inkml:trace contextRef="#ctx0" brushRef="#br0" timeOffset="564">507 37 7824,'-10'0'-519,"2"0"0,8-2 504,0-4 573,0 4-25,0-6-211,0 8 513,0 0-231,0-8-286,-8 6 450,6-6 289,-6 8-673,0 0 0,4 0-120,-8 0 1,6 0-110,-6 0 0,0 0-77,-6 0 0,6 0 186,-1 0 1,2 6-30,-7-1 0,0 8-285,-1-7 0,-1 8 62,-4-2 1,3 5-169,-2 1 1,-3 6 123,1-1 0,-5 1 160,6-6 1,0 3 103,6 3 0,-1-6-89,1 1 1,9-1-56,2-7 0,-1 0 35,3 1 1,-2-6 17,7 5 0,9-4-32,2 4 0,5 0 106,2 1 1,9 2 17,3-8 0,4 6 71,2-5 0,3-2-270,3-5 0,-2 0 81,8 0 1,-6 0-116,7 0 0,-9 0 105,2 0 1,-6 0 59,-5 0 1,-5-2-383,-8-3 0,0 2-4369,0-3 2912,-7 4 1,-4 4 1673,-7 4 0,0 4 0,0 8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272 399 6025,'-10'0'243,"2"0"-140,8 0-65,0 0-32,0-9 0,6 6 198,-1-10 245,2 9-179,-7-12 1,6 12 146,0-8-224,-1 8 46,-5-3 1259,0 7-269,0 0 1,-2 9-998,-3 9 1,1 2 831,-9 11 1,2 1-429,-7 10 0,0-2-163,0 9 0,-1-9-121,1 2 0,-2 2 77,-5-1 1,12-1-224,-5-6 1,4-5-179,-5-2 1,7-7-103,1 3-620,6-5 737,-3-2 50,8-8 1,2-1-1860,4-9 1,4-5 749,8-7 1,6-2-420,1-17 0,1 4 460,-2-4 1,-6-3 47,0 4 1,-2-4 926,-10-2 0,8-1 0,-3 1 0</inkml:trace>
  <inkml:trace contextRef="#ctx0" brushRef="#br0" timeOffset="532">127 363 8061,'-18'-9'-73,"0"0"0,1-4 299,5 1 239,-4 0 14,6-6 0,-6 0-18,4 0 0,4 6-92,8 0 0,0 5-91,0-4 1,2-1 37,4-7 0,4 1-52,8 0 1,0 2-1,1 4 1,-1-4-22,0 4 0,0-4-30,0-3 1,6 3-76,0 5 0,3-4 124,-4 10 0,-1-2-193,9 7 0,-7 0 86,6 0 0,-6 3-59,7 3 1,-7 3 57,6 9 1,-8 2-13,2 5 1,0-3 35,-6 9 1,4-9-30,-10 1 1,-4 3-96,-1-1 1,-5 7 108,-2-2 1,0-2-121,0 2 0,-9 1 94,-2 5 1,-11-6-140,-3 0 1,-7-2 49,2 3 0,-5 1-16,-1-8 0,2 6 10,4-6 1,-2-6-30,8-5 1,-3-9-30,3 1 1,10-3 132,-4-2-181,4 0 140,4 0-1,2 0-412,8 0-16,0 0 0,8 0 387,4 0 0,3 2 226,-4 5 1,5-5 51,-3 4 0,3 1-128,2 0 0,-1 4 83,1-4 1,7 6-34,-1 0 0,0 1-1,-6-1 1,0 2-114,0-3 0,-5-1 117,-1 0-224,0 2 1,6 3-223,0-5 1,-6 4-631,0-10 1,-5 4 61,4-3-2141,-6-4 1261,10 14-316,-4-14 1068,7 6 1,0-8-249,0 0 1,-7 0 1152,2 0 0,-1 0 0,6 0 0</inkml:trace>
  <inkml:trace contextRef="#ctx0" brushRef="#br0" timeOffset="906">887 706 8941,'-12'0'809,"0"0"0,8 9-322,-1 3 0,0 4-43,-1 2 0,4 0-119,-4 0 0,4 6 103,2 1 1,0-1-143,0-6 0,0 0-39,0 0 1,0 0 111,0 0 1,8-1-71,5-6 1,2 3-145,3-8 1,0 1-2,0-7 0,7-3-118,-1-3 0,8-3 24,-2-9 1,-1-7-203,0 1 1,0-9 44,0 4 1,-2 0 49,-9 0 0,-1 4-68,-6-5 0,-1 8 64,-4-3 1,-4 5 120,5 2 1,-14 7-74,-4-2 1,-7 3 11,-7-2 1,3 4 1,-8 8 1,0 0 13,-7 0 0,1 6-116,0 0 1,-1 9-122,1-4 0,2 5-290,4 2 0,4 0 214,8 1 1,6-1-1825,0 0 1247,8-8 1,4 4-129,12-8 1,6 0 288,6-6 714,4 0 0,17-7 0,0-4 0</inkml:trace>
  <inkml:trace contextRef="#ctx0" brushRef="#br0" timeOffset="1227">1448 634 8061,'-2'16'732,"-3"-3"1,-4 3-126,-2-5 1,-6 5-19,5 3 1,-1 1-229,0 4 0,-1-2-128,8 8 0,-2-8 567,2 3 1,4 1-277,-4-3 0,4 2-236,2-7 0,2 1-41,4-1 1,2-7-41,4 2 0,4-10-22,-3 3 1,9-3 14,1-3 0,8-3-44,-7-3 1,8-6-175,-2-12 0,-1 4-231,0-4 0,0-3 196,1 4 1,-4-10-503,-8 4 1,0 2 311,1 3 1,-8-2-241,1 1 1,-8 7-704,3 7-691,2-2 420,-7-5-354,7 9-292,-18 0 2103,7 9 0,-14-8 0,7-2 0</inkml:trace>
  <inkml:trace contextRef="#ctx0" brushRef="#br0" timeOffset="2033">2028 236 11010,'0'20'1030,"0"4"0,-2-1-508,-4 6 0,4 4-67,-4 9 1,-2-2-153,2 8 0,-2-2 164,2 3 0,2 9-145,-8-3 1,2-3-200,-2-4 1,-3-8-104,10 3 1,-4-5-299,3-2 0,4-8-198,-3-4 1,3-3 319,2-4 0,0-4-2578,0-1 1935,0-8 1,2-4 261,3-13 0,-3-5 34,4-6 0,-4 2-28,-2-8 0,0 0 350,0-6 1,0 2 254,0 3 0,0 0 112,0 6 1,0 1-248,0 6 0,0 5 1435,0 2-656,0 7 420,0-5-174,0 9-34,0 0-216,9 9-492,0 1 0,9 6 116,0-4 0,1 2-91,-1-8 1,0 0-96,0-6 1,7 0 94,-1 0 1,1-2-286,0-4 1,3-2-99,8-5 0,-5-9-97,-2 4 0,0-4 148,1 4 1,-4 0-56,-8 0 0,-1 0-82,-6 0 1,0 1-100,-6 6 623,-3-5-185,7 14 245,-9-7-189,0 9 1,-7 3 3,1 3 1,-8 3-23,3 10 0,0-1 179,-1 0 0,2 7 68,-2-2 1,-2 10-104,8-3 0,-7 4 89,8 2 1,-8 0-112,7 1 1,-1-8-167,0 2 0,5-9 121,-3 3 0,3-5 30,2-2 1,5-7-339,1 2-395,8-9 1,-3 3-130,7-7 0,6-2 343,0-3 0,8-12-584,-1-7 0,-5-1 348,-3 0 0,4 7 81,-3 0 1,-6 1-318,-5 12 226,-2-10 588,0 13 0,-2-3 445,-2 10 0,-5 6 187,3 7 1,-3 6-419,-2 0 1,0 1 219,0-7 0,-2 0 180,-3 0 119,3-1-528,-7 1 1,9-5 116,0-1 2,0-8-219,0 4 0,2-10-367,5-4 0,-3 2 167,8-8 1,5 2 110,8-2 1,-1-4 18,-6 3 1,0 4-1322,0-4 1,0 2-1,1-7 1,-1 5-373,0 1 0,0 6-885,0-6 2458,0 0 0,0-15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2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8101,'70'51'-1923,"-19"-39"1923,-51 46 0,57-58 0,6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34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725 815 7720,'-12'6'226,"0"1"137,8-2 116,-12 3-224,14-5-328,-6 5 91,8-8 1,2 0 225,4 0 46,-4 0-8,14 0-62,-14 0 111,14 7-83,-14-4 0,9 10-64,-6-6 1,-3 7 131,4-2 0,-4 4-60,-2 2 0,0 2-70,0 4 0,0 5 22,0 7 0,-6 2 9,0 4 0,0 2-162,6 5 1,-6 3 155,0-4-111,0 5 0,6 1 146,0 1-162,0-1 0,0 2 38,0 4 1,0-1 18,0 7 1,-2-5-15,-4 5 1,4 2-97,-4 11 0,3-5 122,3 4 1,-5 5-543,-1 1 1,-3 7 392,6-42 0,1-2 1,-2 46-88,-2-44 0,-1-1 116,5 2 0,1 1 0,-7-4 1,-1 0 10,3 4 0,1 0-15,1 1 0,-1 0 0,-2 1 0,-2-1 24,3 0 0,1 0 0,-3 1 0,1 1 1,2-4 0,-2 2 1,-1 1-1,0 1 34,2 0 0,0 0 0,0-2 0,2-1-48,-3 0 1,1 1 0,4-2 0,0 2 21,0 2 0,-1 1 0,2-4 0,0 0-26,1 0 0,0 1 0,0-4 0,0 0-41,0 4 0,0-1 0,0-3 0,0 1 27,0 2 0,0 0 0,0-2 1,0-1-76,0 3 1,0 1 0,0 42 61,0-46 1,0 1-1,0 0 1,0 0-56,0 0 0,0-2 0,0 5 0,0-1 42,0-2 0,0-1 0,0 46-19,0-10 1,0 5 57,0-4 1,-6 3 10,-1 3 0,0-3 102,0-3 1,3 10-83,-7-5 0,6 4 13,-1-3 0,-1-6-9,0-1 0,-4 1 8,4 6 0,1-2-13,6 2 0,-2-2-8,-4-4 0,4 3-140,-4-3 0,2 3 57,-2 2 1,4-1-13,-4-4 1,2 3 0,-2-3 0,4 1-8,-4-1 1,-2-5 36,1-8 0,-4 8-11,5 5 1,-6-2-9,6 2 0,-8-9-212,1 2 1,4 2 329,-4 0 1,3 6 11,-2-1 0,-2-5-61,8-2 0,-6 9-29,6-3 1,-6 7 5,6-13 1,-3 7-57,4-7 0,3 2-17,-4 0 0,1-4 11,0 8 1,3-8-18,-4 3 1,4 2-59,2-3 0,-3 2 99,-3-1 0,4-11-12,-3 5 0,3-4-4,2 2 1,0 2-9,0-1 1,0-5-26,0-1 1,0-1 106,0 1 1,0 4-33,0-4 0,0-1 8,0 1 1,0-1 6,0 1 1,0 5-22,0-5 1,2 5 1,3 1 1,-3 0-49,4 1 0,-3-6-101,-3-2 1,0 0 114,0 1 1,0 3-10,0-9 0,2 0 74,4-5 0,-4-3 107,3-3 1,-3 1-74,-2-8 1,3 6 266,3-6 0,-4 7-312,3-7 0,0 7 222,1-7 0,-2 8-221,8-2 0,-8 3-19,2-3 0,2 11-7,-2-5 0,0 6-36,-6 0 0,6-5-2,0-1 1,0-1-32,-6-11 1,0 0 49,0-6 1,0-2-10,0-4 1,7 2-7,-2-8 1,1 1-4,-6-7 1,0 2 27,0 4 0,0-4 7,0 4 1,0 5-20,0 1 0,0 4 12,0 2 0,-2 0 145,-4 0 0,-2 9-40,-4 3 0,-4 5-37,4 1 0,2 0-49,-2 1 1,2-4 8,-2-2 0,-3 2-33,10-9 1,-4 5-96,3-4 1,4 5 122,-3-5 0,-4 5-3,3-6 1,-6 6-225,6-5 0,-1 5 69,0-6 0,5 7 129,-4-7 0,-2 0 22,2-6 1,-6-5 14,6-2 1,0-4-23,6 5 0,-2-8 18,-4 3 0,4-12-132,-4-1 13,4-8-227,2 12 290,0-14 79,0 7-94,0-9 73,0 7 225,0-5-312,0 7 23,0-9 129,0 0 1,2 6 360,4-1-106,-4 2-276,6-7 1,-6 0 81,4 0-65,-4 0-56,14 0 1,-12 0 0,8 0 1,-6 0-8,6 0 0,-6 0-29,6 0 0,-6-7-14,7 2 0,-1-1 22,5 6 0,1 0 21,0 0-8,9 0 1,-5 0 0,9 0 3,0 0 0,9 0-5,3 0 1,7-2 13,-1-5 1,5 4 7,6-10 1,-2 7 44,9-6 0,6 6 5,5-6 1,6 2-376,-5-2 0,13-4 312,-1 4 0,-40 5 0,1-2-4,-2-1 1,2 2-1,4-2 1,1 2-241,0-1 0,0 0 0,4-3 0,1 0 237,-2-1 0,1 1 1,2 0-1,1-2-9,2 2 0,0 0 0,0 1 1,-1 0-8,5-4 1,-1 0 0,1 2 0,1 2-251,4-4 0,1-1 1,-1 4-1,1 0 246,-1-3 1,0 0 0,7 1 0,2 0-311,-6-1 0,0 0 0,5-3 1,-1 1 322,0 2 0,0 1 0,1-1 0,1 1-5,-3-1 1,1 0 0,7 3 0,0 0-1,-4-4 0,-1 2 0,7 3 0,0-1-1,-3 1 0,-2-2 0,4 0 0,0 1 30,1-1 0,-2 1 0,2-1 1,0 2 2,-1 1 0,1 2 0,0-1 0,1 0-22,1 0 0,2-1 1,-4 2-1,2-2 0,-28 5 1,-1-1-1,1-1 1,28-1 0,1-2-167,-30 4 1,0 1 0,1-2 0,-1 1 0,1 0-1,-1 0 160,2 0 0,1 0 0,-1 0 1,-1 0-1,-1 0 0,0-1-1,1 2 1,-1-1 0,1 0 0,-1 0 0,0 0 0,1 0-9,0-1 0,2 2 1,0-1-1,-1-1 0,1 2 1,-1-1-3,1-1 1,-2 1-1,2 1 1,-1-2-1,1 1 1,-1 1 4,1-2 0,-2 1 1,2 0-1,0 0 1,0-1-1,1 0-3,0-1 0,0 0 1,1 0-1,-3 1 1,-1-1-1,1 1 5,2-3 0,1 0 0,-1 0 0,-1 1 0,-1 3 0,1-2-1,2 0 0,3 1 0,-3-2 0,-2 1 0,-1-1 0,1 0-1,1 1 1,1 0-1,-1 0 1,-2 0 0,-1-1-1,1 2 6,3 0 0,-1 1 1,0 1-1,0-1 1,-1 0-1,0-1 3,0 2 0,-2-1 0,2-1 1,-1 2-1,1-1 0,-1-1-24,1 1 0,-2 0 0,2 0 0,-1 2 0,1 0 0,-1 1-1,1-2 1,0 1 0,-2 0-1,0 2 1,-1 0 0,0 0 9,1-1 0,-1-2 1,1 1-1,-2 2 1,1 1-1,0 0-2,0-1 0,1 0 0,-1 0 1,0 0-1,0-1 0,-1 0-82,31 0 1,-1 0-1,-3-4 1,-1 2 77,5 2 1,0 0 0,-5-4 0,1 2 62,3 2 1,0 0-1,0-4 1,-2 1-36,-1 4 0,1-1 0,-2-4 0,-1-1 53,2 3 1,1-2 0,1 0 0,-1 1-130,-27 1 0,1 1 1,-1 0-1,32-3 1,-3-2 154,-2 3 1,0 1 0,-3-3 0,0 1-80,3 1 0,0 0 0,-3-2 0,0 0 4,6 2 0,-1 0 0,0-2 0,-2 2 21,-1 0 0,1-1 1,-2 0-1,-1-2-5,2 3 1,1 1 0,-2-1 0,-1 1-118,5-1 1,1 1 0,-3 2 0,-1 1 31,-2-1 1,-1 0-41,-1 2 0,0 0 46,-1 1 1,1 0 0,-3 0 0,1 0 10,3 0 0,0 0 0,-5 0 1,-2 0 32,1 0 0,0 0 0,-4 0 0,2 0-13,2 0 1,0 0-1,-8 0 1,-1 0-1,4 0 1,-1 0-1,-1 3 1,1 0-10,0 0 0,1 1 1,-4 2-1,1 1 5,-3-1 1,-2 1-1,-2 0 1,-1 2 24,2-1 1,-1 2-1,2-2 1,-2 2 5,1-1 1,-1 0 0,-1 0-1,-1 0 159,0 0 0,-1 0 0,-5 0 0,0 1-156,6-2 1,-1 2-1,-4-2 1,-1 2 41,3-2 0,-1 2 0,-3-1 0,1-1 75,2 2 1,0-2-1,-4 2 1,-1-2-108,-1 2 0,1-1 0,-1 0 0,0 0-15,-2 0 0,-1 0 1,-1-2-1,1-2 1,-1 1 0,2 1 0,-1-2 0,-1 1-29,1 3 0,0 0 1,-1 1-1,-1-2 576,41 11 1,1-1-576,0 0 0,-1 0-13,0 0 0,-7 0-3,-5 0 0,-3-3-13,-2 3 0,-1-5-3,1 12 0,-7-5-15,0-2 1,-6-6 498,6 0 1,-9-1-429,-3 0 0,-1 3-66,-11-8 105,8 8 0,-12-6-86,4 5 79,-11 3 0,3-12 587,-4 8 1,-1-6-565,1 6 0,-8-2 432,2 2 0,2 2-466,-1-8 0,0 7 188,-1-8-1,-1 8-394,7-8 1,-5 3 49,4-1 1,-7-5-72,3 3 0,-5 4 160,-2-3 0,0-1-46,0-5 1,1 2-50,-2 5 112,1-5 0,0 6-10,0-8 165,0 8 1,0-6 3,1 4 0,-1 1-33,0 0-84,9-1 0,-7-6 0,3 0 29,-2 0 0,-1 0 2,3 0 1,-3 0-18,5 0 0,-3 6-1,2 0 1,-4 0-35,5-6 0,-3 2-2,2 5 0,-2-6-18,8 5 0,-6 2 43,7-1 1,-7 0-3,6-1 0,0-3-64,6 2 1,-5 3-17,-2-1 1,0 0 5,1-1 0,2-3-103,-7 3 1,4-2 118,-5 1 0,1-3 1,-7 5 0,0 1 91,0-2-76,1 0 1,-1-4 5,0 4 0,-7-5 37,2 6 0,-8-5 42,8-2-10,-9 0 174,12 0 53,-14 0-222,5 0 17,-7 0 643,0 0 1,0-9-635,0-2 1,3-7-410,3-6 0,-4 1 152,4-6 0,-4-2 11,-2-5 0,0-1 81,0 1 1,0-2-23,0-4 0,0 0 82,0-13 0,0 3 6,0-14 0,6 5-58,0-5-1,2-3 27,-2-9 0,-2 2-129,9-9 1,-8 5 254,8-11-1673,-10 5 1591,1 32 0,0 1 0,0 2 0,-1 2-5,-1-6 1,2 1-1,1-3 1,2-1-165,-4 1 0,0-1 1,2-3-1,2-2 150,-4 0 1,0-1 0,1 0 0,-1-1-7,1-4 0,-1-1 0,-2 4 0,0 0 26,2-4 1,0 0-1,-1 3 1,0-2-10,1-1 1,0 1-1,-2-2 1,0-1-171,2 2 1,0 2 0,-2-3-1,0 0 209,-1 2 0,0 0 1,-1-3-1,0 1 63,-2 1 1,0 1-1,2-2 1,0-1-36,-2 0 0,0-1 0,-1-2 0,0-1 46,0 1 1,1-1 0,0-1 0,1 0-69,2-2 1,0 0 0,-1 2 0,0 0-152,-2-5 1,0 0 0,2 1 0,0 0 159,-3 2 1,1 0 0,2 1 0,0 0 4,1-3 1,0-1 0,0 2 0,0 1-63,0-5 1,0-1-1,0 2 1,0 1 15,0 0 1,0 1 0,0 1-1,0 1-35,0-3 0,0 1 0,0 2 1,0-1 25,0-4 0,0-1 0,3 2 0,1 1-2,-1 0 1,0 1 0,0 2 0,0 0 1,-3-4 1,0 2-1,2 2 1,1-1 10,1-4 0,-1-1 0,1 4 1,0 0-15,-1 1 1,0 2-1,-2 0 1,0 0 10,1-1 0,2 1 0,0 3 1,0-1-60,-2-6 0,2 1 0,2 4 0,0 3 33,-2-1 0,-2-1 0,4 3 1,0-1 79,-2 2 1,-1-1 0,0 0 0,1 1-68,0 0 0,-2 0 0,-1 0 0,1 1-8,1 1 0,-1 1 0,-1 0 0,0 1-59,-1 2 1,0-1 0,0 3 0,0-1 94,0-1 0,0-1 0,0 6 0,0 0 5,0 0 0,0 1 1,0 3-1,0-1 24,0-2 0,0 0 0,0 1 0,0-1 7,0 0 0,0-1 0,-1 5 0,0 2-36,-1 2 1,-1 1 0,1 0 0,1-1-17,-2-2 0,0 0 1,2-1-1,0 2-17,0-3 1,2 3 0,2 1 0,0 1 124,0-1 0,1 2 0,2-2 0,1 0-212,0-2 1,-2 0-1,3 3 1,1-1 38,0 1 0,0 0 0,2-44 76,-4 47 1,-1-1 0,-1-37-75,8 1 1,-9 9 115,2-2 1,-4 5 489,-2 7 0,0 1-358,0 5 0,0 10-105,0-5 1,0 11 586,0-4 0,-6 8-505,0-2 0,-2 3 366,1 3 1,6 6-702,-5 0 1,4 1 366,2 0 0,0-6-472,0 5 0,0-5 131,0-1 1,0 7 100,0-2 1,0 1-81,0-6 1,0 0-177,0 0 1,6 5 277,-1 1 1,2 6 176,-7-6 1,0 7 44,0-1 1,0 4 28,0 2-97,0 0 1,0 0-88,0 0 1,-7 6 88,2 0 22,-1-1 2,6-5-357,0 0 164,0 0 59,0 0 1,-7 6-5,2 0 0,-1 6-184,6-6 1,0 6 144,0-6 61,0 8 0,-2-10 29,-5 8-24,5 0 0,-5 4 75,7-5 39,0 6-80,-9-7 33,7 8-207,-5 0 62,-2 0-277,7 0 188,-13 0 47,4 0 0,-7 0 88,0 0 1,6 0-71,0 0 6,0 0 1,-6 0 11,-1 0 1,1 0 109,0 0 0,0 0-57,0 0 1,-2-2-38,-4-5 1,2 5 16,-9-3 0,4 3-10,-4 2 1,-3 0 17,4 0 0,-11 0-2,-1 0 1,-6 0-10,5 0 1,-6 0 3,0 0 1,-9-2 25,-2-5 1,-3 5-14,3-3 1,1-4 4,-7 3 1,-2-6-234,-11 6 1,3-6 233,-9 6 1,7-6-11,-7 6 0,-1-2 0,38 4 0,-1 1 1,-45 2 74,42-1 0,1-2 0,3 0 0,-1 0-42,-2 1 1,0 0 0,1-3-1,-1 0-151,0 2 1,0 1 0,-3 0 0,-1-1 144,1 0 0,-1 2 1,3 0-1,-1-1-23,-4-2 1,0-1 0,4 3-1,0-1-7,-5-2 1,1 1 0,-2 2 0,1-1-62,0-2 0,1 1 0,-1 2 0,0-1 49,0-2 1,1 0-1,-2 4 1,0-2-11,-5-2 1,1 0-1,-1 3 1,1 0-9,0-3 1,-1 0 0,0 3-1,-1 0-8,-1-3 1,-1 0 0,2 3 0,-1 0-235,-2-3 0,-2 0 0,3 3 0,1 2 275,-3-2 0,-1-1 0,2 2 1,-1 0 55,1 0 0,-2-1 1,-2 1-1,1 0-64,1-5 0,1 2 1,-1 2-1,-1 2 9,1-2 0,2-1 0,-3 0 0,0-2 30,5 1 1,0-2 0,-4 2 0,-1 1 46,2-3 0,-1 1 0,2 3 0,1 0-49,0-3 1,1 0 0,1 3 0,0 0-7,-1-3 1,-1 0 0,-1 3 0,-1 0-69,-3-4 1,-1 2-1,4 2 1,-1 0 62,1-4 0,0 2 0,0 3 0,1 0-8,-2-1 0,1 0 0,-3-2 0,1 1-37,2 2 1,-1-1 0,-2-1 0,-1 2 2,-2 1 1,-1 2-1,2-1 1,-1 0 13,-3 0 1,0 0-1,5 0 1,0 0-1,-2 0 1,0 0-1,3 0 1,1 0 33,-4 0 1,-1 0 0,3 0-1,-1 0 64,2 0 1,-1 0-1,1 0 1,-1 0-20,1 0 0,0 0 1,0 0-1,1 0-45,1 0 1,1 0-1,-1 0 1,-1 0-3,4 0 1,1 0 0,-3 0 0,0 0-18,2 0 0,0 0 0,-1 0 0,-2 0-40,3 0 0,1 0 0,-4 0 1,2 0 26,1 0 0,0 0 1,0 0-1,-1 0-63,3 0 1,-2 0 0,2 0 0,-1 0-33,-3 0 1,0 0 0,0 0 0,0 0 55,0 0 0,0 0 0,-2 0 1,1 0 78,3-1 0,1 2 1,-4 1-1,-1 2-37,2-1 1,0-1-1,0 2 1,0-1 1,1-3 0,-2 0 0,1 2 0,1 2-20,-1-1 1,-1 0-1,-2 3 1,1 0 2,1-3 0,1 0 0,3 2 1,0 2 55,-4-4 1,1 0 0,4 3 0,1 0 90,-8-3 1,-1 0 0,5 3 0,2 0-80,-4-3 0,0 0 0,7 3 0,0 1-21,-4-5 1,1 1-1,3 1 1,1 0-5,-4 0 1,0-1 0,1-2-1,1-1-22,0 3 1,1 0-1,0 1 1,-1 1-31,1-2 1,0 0 0,-1 0 0,1 1 47,-1 0 0,1-1 0,0-2 1,-1 0-2,1 2 0,0-1 0,1 0 0,1 0-2,-2 2 0,-1-1 0,3-2 0,0 2 2,-6 3 1,1 0 0,4-3 0,1 0-168,1 3 0,-1 0 0,1-3 0,-1 0 161,-2 3 1,-1 0 0,1-3 0,0 0-20,-1 3 1,1 0-1,0-1 1,1 0-10,2 1 0,0 1 0,0 0 0,-1 1-6,0-1 0,1-2 0,3 0 1,0 1 9,-7 0 0,1-1 0,4-2 0,1 1-6,-3 2 1,1-1 0,6-2-1,-1 1-19,-1 2 1,-2 0 0,2-4 0,-1 2-4,-3 2 0,0 0 0,0-3 0,3 0 19,3 3 0,-1 0 0,0-3 0,0 0 5,-3 3 0,1 0 0,2-3 0,-1 0 53,-1 3 1,0 0-1,-2-1 1,1 1-40,0-1 0,1 1 0,1 3 0,2-2 5,-1-1 0,1 1 1,2 0-1,-1 2 13,-4 0 1,-1 0 0,3-3-1,0 0 52,0 0 1,1 0 0,2-1-1,2-1-58,-2 2 1,1 1-1,3 1 1,-1-2 11,-2-3 0,0 0 1,-43 9-42,45-9 0,1 0 1,-2 3-1,1 0 19,1-3 0,-1 0 0,1 4 0,0 1-143,-43 4 1,1-3 54,-1 4 1,-1-7 8,44-1 0,-1 2 0,-37 3 65,-5 2 0,4 4-8,-3-4 1,0-2 28,-1 3 1,2-8 128,5 7 0,-2-6-118,7 6 1,1-2 182,5 3 0,1-4-170,-1-3 1,6-1-22,2 6 1,0-6 455,-1 1 1,4 1-469,7 0 1,-3-1-8,4-6 1,-5 2 379,11 4 0,-3-5-383,3 6 0,-2-5 271,8-2 1,-7 6-281,7 0 1,-7 0 157,7-6 0,0 0-141,6 0 0,-2 2 65,-4 4 1,6-4-65,-1 4 1,1-4 0,6-2 0,-2 0-4,1 0 0,-3 0 2,4 0 1,2 2 12,-3 4 0,7-4 5,-6 5 0,8-6-10,-2-1 0,-2 0-4,1 0 0,0 0 0,1 0 1,4-5-4,-5-2 1,3 1-2,-2 6 1,4 0 23,-5 0 1,3 0 1,-2 0 1,4 0-14,-4 0 1,4 0-5,2 0 0,-7 0 30,2 0 1,-1 2-15,6 4 0,-1-4 25,1 5-84,0-6-2,0-1-440,8 0 1,6 0-670,16 0 0,12-1-544,25-6 0,17-13 989,-23 3 1,4-2 414,6 1 0,1-1 0,4-6 0,3-1 0,2 2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0.90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1517 171 8654,'-6'-12'-412,"0"-1"0,-9 7 672,2-7-99,5 9-26,-9-13 1,7 7 14,-9-9 0,2 6-11,4 0 0,-4 7 135,5-7-156,-5 9 0,-2-11 36,0 9 0,0 0-38,0 6 0,-6 0-121,-1 0 0,-5 0 141,5 0 0,-5 6-5,6 0 0,-9 7 2,2-7 0,-4 9-90,-2-2 0,7-3 8,-1 3 1,1 0 3,-7 5 0,0 1-15,0 0 0,0 0 56,0 0 1,6 2 16,1 5 1,5-3-193,-5 8 1,6-5 93,-7 5 0,2 1 26,-1 6 0,-5 0 32,4 0 0,3 6 8,-3 0 0,9 1-24,-2-7 1,-3-1 0,3 1 0,0 7 17,6-1 1,0 2 9,0-1 1,0-3-53,0 8 0,2-6-12,5 7 1,-3-7-29,8 7 1,-5-7 21,5 7 1,1-7-6,6 7 0,0-7 28,0 6 0,-6 1-12,-1 6 1,1-7 41,6 1 1,0-3 121,0 3 0,2 4-121,5-5 1,1-1 3,5 1 0,4-5-63,-5 5 1,3-5-17,-2 5 1,3-6-12,-3 7 1,4-9 40,2 2 1,6-1-31,0 1 1,1-4-27,-7 4 0,2-4 13,4-2 1,-4 0 19,4 0 0,5-2 7,2-5 0,-5 3 28,-2-9 0,5 7-39,1-7 1,3 7 1,-2-7 1,4 0 22,-5-6 1,11 7-12,3-1 0,1 0-47,-2-6 0,-2 0-15,9 0 1,-7 0 17,7 0 0,-7 0-6,7 0 0,-9-2 62,2-4 0,2 3 11,-1-3 0,-1 2 15,-6-3 0,2 5-31,4-4 1,-2-2-1,9 1 0,-7-8 50,7 3 1,-3-5 11,3-2 1,3 0-80,-3 0 1,-2-7 2,1 1 0,-6-6-20,7 5 0,-9-8 13,2 3 1,-2-5-3,3-2 0,-5 4 23,4-4 0,4 4-5,3-10 1,-5 4-38,-1 2 1,-5-6-9,-2 0 1,0-3 21,0 3 1,-1 2-4,1-9 1,-6 0-58,0-5 0,-7 5 67,7 0 0,-9 1-2,2-7 1,-4 0-5,-2 0 1,0 2-3,0 4 1,0-3 77,0 3 1,-2 3 11,-5-3 1,5 7-76,-4-7 1,4 0 5,2-6 0,0 7-44,0-1 1,-7 1 47,1-7 0,0 0-1,6 0 1,0 6-16,-1 1 0,-5 5-17,0-5 0,-3 5-62,3-5 0,2 6-7,-9-7 1,7 9 84,-7-3 1,2-1 0,-1 2 1,-5-3 49,4 3 0,-2 2-52,3-9 0,-3 7 4,9-7 1,-9 9-2,2-2 0,3 2 14,-3-3 0,0 5-3,-6-4 0,0 2-9,0-2 0,0 4-2,0-5 1,0 3-3,0-2 1,0 4 106,0-5 1,-6 5-98,0 2 1,-7 0 2,7 0 1,-7 1 32,7-1 1,-9 0 9,2 0 1,3 0-83,-3 0 1,0 0-117,-6 0 1,-2-2 111,-4-5 0,4 5-16,-4-4 0,-3 2 24,3-2 0,-2 3 41,1-3 0,3 4 95,-8 2 0,7 0-130,-1 0 0,2 0 12,-2 0 1,4 7 60,-5-1 1,3 0 22,-2-6 1,4 0-104,-5 0 0,3 7-75,-2-1 0,-2 1 0,-7-7 66,2 0 21,1 8 1,-7-6-11,0 5 1,-7-5-30,1-2 1,-2 0 7,2 0 1,4 0 50,-5 0 0,5 0 102,2 0 1,7 6-102,-1 1 1,9-1 2,-2-6 1,-3 0-5,3 0 0,0 6-15,6 1 0,-7 1-1,1-1 1,-2-3 6,1 9 1,-3-1 0,-9 7 0,0-6-51,0 0 1,-2-1-110,-4 7 1,-3 0 133,-3 0 0,-3 0-8,9 0 0,-9 0 14,3 0 0,-5 2-90,-2 5 0,6-5-146,1 4 0,8-4 153,-3-2 0,8 7 45,5-1 0,4 0-1461,10-6 1521,7 0 0,11-8 0,11-3 0</inkml:trace>
  <inkml:trace contextRef="#ctx0" brushRef="#br1" timeOffset="1014">1650 816 8536,'-6'-12'0,"-2"1"174,-3 3 100,7-7 0,-5 11 177,9-9 35,-8 9-380,6-5 237,-7 9-252,9 0 64,0 0 0,0 9 21,0 3 1,0 7-3,0 7 0,0-3-33,0 8 1,0 1 56,0 6 1,0-6 64,0-1 0,0 7-56,0 6 1,0 3 14,0-3 1,0-2 10,0 9 0,0-7-4,0 7 0,0-9-36,0 2 0,0-4-265,0-2 1,7-8-366,-1-5 0,0-4-283,-6-2-329,9-9 843,-7-1 0,15-11 24,-5-5 0,5-12-955,2-12 1,0-5 225,0-2 1,-2-2 910,-4-4 0,3 4 0,-5-7 0</inkml:trace>
  <inkml:trace contextRef="#ctx0" brushRef="#br1" timeOffset="1489">1366 930 7454,'-19'19'0,"0"0"0,2-6 0,4-1 0,-4-5-217,5 5 0,1-5 342,-1 5 0,5-8 720,-5 3 249,7-5-92,-3 6-835,8-6 1,0 5-157,0-14 1,2-3 285,4-9 0,5-6-11,8-1 0,2-10-174,4-1 0,-1-1-284,7-7 1,1-3 141,6-3 0,0-1-13,0 1 0,-3 7-88,-3 12 1,2 1-87,-9 12-166,0-5 364,-6 22 0,-8-4 24,-5 12 1,-4 7 145,-2 12 1,-2-2 239,-4 9 1,-3 0-176,-3 6 0,-3-7-143,9 1 0,-7-9-400,7 2 1,-1-4-3,7-2 522,0 0-557,9 0 1,1-8-698,9-5 0,7 3 1061,-1-3 0,9 0 0,-5-6 0</inkml:trace>
  <inkml:trace contextRef="#ctx0" brushRef="#br1" timeOffset="2121">1669 2163 8340,'0'-19'0,"0"0"0,-2 2 426,-4 4-119,4 5-109,-7 8 1,3 2-81,0 4 1,-1 5 116,7 8 1,-2 6-15,-4 1 1,4 7-84,-5-1 0,5 4-155,2 2 1,0 0 104,0-1 1,0-1 98,0-4 1,0 2-255,0-9 1,0 7-60,0-7 0,2 0-78,5-6 0,-5 0 199,4 0 1,-4 0 27,-2 0 0,0-6-780,0-1 0,0-5-819,0 5 1076,0 1 1,0-1-66,0 1 565,0-9 0,0 5 0,0-9 0</inkml:trace>
  <inkml:trace contextRef="#ctx0" brushRef="#br1" timeOffset="2475">1442 2409 8220,'-11'9'0,"-6"-7"0,13 9 0,-9-5 0,7-4 132,-7 4 132,9 5 0,-4-1-236,8 9 1,0 0 133,0 0 0,2 0 78,4 0 0,-2 6-21,9 1 1,-7 7-13,7-1 0,-2-2 73,1 1 1,5-1-93,-4 1 1,-3-3-126,3-9 1,0-2 102,5-5 1,-5 3-101,0-9 1,-1 1-13,7-7 1,-6 0 40,0 0 0,-1 0 43,7 0 1,-2-9-32,-4-4 1,4-3 5,-5-3 1,5 0-27,2 0 0,0 6-144,0 0 1,-6 1 109,-1-7 1,-1 6-311,2 1 0,3 5-205,-3-5 1,-2 1-223,1-2 1,-1-3 400,1 3 1,3 2 100,-9-1 0,7 5 182,-7-5 0,9-1 0,-4-6 0</inkml:trace>
  <inkml:trace contextRef="#ctx0" brushRef="#br1" timeOffset="3088">209 1821 8321,'-19'0'-64,"0"0"560,8 0 151,-6 0-130,15 9-242,-6-7 0,16 13-92,5-9 1,10 3-154,2-3 0,9-2-107,-2 9 1,4-9 26,2 2 0,0-4-44,-1-2 0,3 0 92,5 0 1,-3 0-22,8 0 0,-5 0 53,5 0 1,-5 0-126,5 0 1,-8-6 153,3 0 0,-5-1-39,-3 7 1,1 0-353,0 0 1,-8 0-429,-5 0 0,-4 2 451,-2 5 0,0-3 309,0 9 0,0-9 0,0 4 0</inkml:trace>
  <inkml:trace contextRef="#ctx0" brushRef="#br1" timeOffset="3546">1081 1708 8283,'-19'0'-424,"9"0"-531,1 0 2112,9 0-455,0 0-539,9 0 0,1-7-54,9 1 1,-6 0-117,0 6 1,-1 0 164,7 0 0,6 0-10,1 0 1,-1 0-184,-6 0 0,6 0 86,1 0 0,1 2-49,-2 4 1,-4-4 90,5 5 0,-3-5-142,2-2 1,-10 6-37,4 0 84,-4 9 0,1-11 92,-3 9-34,-5-9 83,-8 13 0,-2-6 230,-4 8 1,-4-7-196,-9 1 1,-7-1-71,1 7 0,-7 0-24,7 0 0,-9 0-8,3 0 1,-3 0-6,2 0 0,-1 0 42,7 0 1,1-2-33,6-4 0,7 1-899,-1-7-50,9-1-100,-5-6 0,20 0 426,8 0 1,8-8 544,11-5 0,0-12 0,0-5 0</inkml:trace>
  <inkml:trace contextRef="#ctx0" brushRef="#br1" timeOffset="4194">3206 1878 8177,'-19'0'-1057,"0"0"0,0 0 1115,0 0 0,6 0 1,0 0 1,7-2-4,-7-4 0,1 4 197,-7-4 0,6 3 276,0 3 0,1-6 81,-7 0 0,0-1-161,0 7 0,-8-6-35,-5 0 1,-4-1-45,-2 7 1,-2 0 111,-4 0 1,-2 0-224,-5 0 1,-10 0-16,4 0 1,-4 7 19,4-1 0,0 0-236,0-6 1,0 0-153,0 0 0,9 0 150,4 0 0,6 0-37,6 0 1,5 0 23,8 0 0,6 0-93,0 0-180,9 0 0,4 0-436,13 0 1,12-2-1817,7-4 2512,4 4 0,10-23 0,2 4 0</inkml:trace>
  <inkml:trace contextRef="#ctx0" brushRef="#br1" timeOffset="4681">2523 1556 8300,'-9'-17'80,"-3"4"1,1 5 175,-2 8 0,7 0 321,-7 0-330,1 0 0,-7 6 0,0 1 1,6 5-81,1-5 1,-1 7-225,-6-1 1,-2 4 148,-4 2 0,4 0-87,-5 0 0,-1 0 44,2 0 0,-7 0 117,7 0 1,-7 6 112,7 0 0,-3 1-128,3-8 0,2 4 5,-9 3 0,9-2-19,-2 9 0,4-9-25,2 2 0,0 2-171,0-1 0,8-7 145,5-7 1,4-5-267,2 5 1,10-7 15,9 1 1,3-4 137,9-2 0,9 0 43,11 0 1,-3-2-42,3-4 1,-1 3-97,7-3 0,0-2-79,0 1 1,-2 1-19,-5 6 1,-3 2-278,-9 4 0,0 3-573,0 4 0,-9 3 1067,-4-3 0,5 4 0,-1 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1:53.32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254 2047 8343,'-18'11'29,"0"0"0,0-1 0,-1-2 201,1 0 0,7 4-21,-2-6 2309,10 0-769,-6 2-1101,9-6 1,9 5-310,2-14 0,7-3-46,7-8 1,-3 0 177,8 0 0,-6-9-84,6-2 0,1-13-93,5-7 0,2-5-58,4-7 1,5-3-653,7-8 1,0-7 441,0 0 1,-26 37 0,0 0-12,3 3 0,0-1 1,-4-2-1,2 0-133,0 3 1,2 0 0,-3-3 0,-2-1 32,22-35 0,-3 5 12,-9 7 1,-8 14 100,-4-3 0,-4 15-39,-2 4 0,-2 1 148,-3 12 0,-6 4 1369,-7 7-649,9 8 615,-7-4-1609,5 8 544,-7 0-495,0 0 0,0 8 211,0 5 1,-1 9 37,-5 1 0,4 8 243,-5-7 1,3 8-117,-1-2 1,3 6 85,-5 6 1,5-1 25,2 7 0,0-6-79,0 7 1,0 1-47,0 10 0,0-5-12,0-1 0,0 5 24,0-12 1,0 4-90,0-9 1,0-4-432,0 5 0,2-11 120,5-2 1,-5-2-109,3 2 0,4 3-339,-3-9 1,-1 6 270,-5-6 0,2 0-369,5-6 0,-5-5-80,4-1 420,-4-1 0,-2 2-359,0-2-1862,0-6 434,0 3-195,0-8 1354,-8 0 1,4-8-444,-8-4 0,6-5 224,-6-1 1,-1-6 512,-5 0 0,-6-6 652,0 6 0,-8-1 0,-4-1 0,-10-1 0</inkml:trace>
  <inkml:trace contextRef="#ctx0" brushRef="#br0" timeOffset="158">906 1594 8178,'-24'-6'-206,"-1"0"1,2-2 399,4 2 1,1 2 85,0-9 0,2 8 0,2-5 670,2 2-375,8-7 12,-12 13 278,14-14 124,-6 14 0,8-7-421,0 2 0,3 5-256,10-4 1,1 4-576,16 2 0,0 0 295,7 0 0,-1 0-419,0 0 1,2 0 317,4 0 0,-4 0 74,4 0 0,3-5-74,-3-2 69,9 1 0,-13-2 0,6-2 0</inkml:trace>
  <inkml:trace contextRef="#ctx0" brushRef="#br0" timeOffset="412">1594 1322 8343,'0'13'0,"0"-2"0,0-4 306,0 4 713,0-6 0,0 10-154,0-2 1,0 3-8,0 2 1,0 6-383,0 1 1,-6 6-200,0 0 0,-2 9 726,2 2 0,2 1-355,-9-8 0,10 0-297,-3-5 1,4 3 359,2-9-240,0-8-194,0 0 1,8-23-17,4 2 0,4-19-216,2-13 1,2-1-452,4-10 0,-4 0-828,4-7 0,-4 7 619,-2-1 1,-1 16-35,-5-4-156,4 12 1,-6 2-1348,8 11 1,-6 4 1088,1 8 0,-2 0 329,7 0 0,1 5 734,-1 2 0,0 6 0,0-2 0</inkml:trace>
  <inkml:trace contextRef="#ctx0" brushRef="#br0" timeOffset="867">2409 1395 8343,'0'-11'563,"-8"-4"-270,-4 3 1,-4 1-33,-3 0 0,-4 0 834,-1 0-579,-1 2 0,5 9 61,-4 0 1,4 0-23,-4 0 0,4 2-45,2 5 1,0 8-176,0 10 1,-1 9 152,1 2 0,2 0-75,4 7 0,-3-5-136,10-2 1,-1 1 26,6-1 1,2-9 8,3-3 0,6-6-123,7-5 1,2-5-148,4-8 0,0-8-47,12-5 0,-3-16-286,9-7 0,2-21-735,-1-3 1,7-5 382,-2-7 1,-3 6 398,-3-7 0,-4-3-90,-2 9 1,-1-7-252,-6 8 1,-2-1 278,-9 7 1,-7 0 286,2 11 0,-7 5 339,6 1 989,-8 13 175,3 4-1108,-7 16 1,-1 4-104,-5 12 1,2 10 319,-8 8 1,2 9 99,-2-4 1,-5 8-195,5 5 1,-3 4-241,-3 9 1,-2 1 143,-5 4 1,3-2 189,-9 9 1,9-7-340,-2 7 1,6-10-185,6-3 0,4-8 206,8-10 0,0-2-556,0-4 1,6-3-2850,1-9 0,8-2 1075,3-4 1,3-4 79,9-8 1,-6 0 820,6 0 1152,-8-8 0,12-10 0,-5-10 0</inkml:trace>
  <inkml:trace contextRef="#ctx0" brushRef="#br0" timeOffset="1135">2952 1250 8343,'-12'18'760,"0"0"1,4 0-202,-11 0 1,12 6-227,-11 1 1,5 13 122,2-2 0,-4 6 868,10 0 1,-8-3-554,8 4 1,-2-5-128,7-3 0,2-4-341,4-1 0,-2-14-26,9 3 0,5-14-195,6 1 0,8-6 136,-2-6 0,2-12 59,-1-12 0,2-7-183,-2-5 1,1-2-1000,-2-4 0,-3-3 367,-9 9 1,2-6 97,4 5 1,-10 3-483,4 11 1,-6-4 365,0 9 0,-4 0-481,-8 5 1,2 10-248,4 2 932,-4-2 1,6 9-44,-8 0 395,0 0 0,8 24 0,2-4 0</inkml:trace>
  <inkml:trace contextRef="#ctx0" brushRef="#br0" timeOffset="1690">3550 1286 8280,'0'18'2892,"0"0"-2460,-8 0 1,3 2 593,-6 4 0,-2-1-394,-5 7 0,0 0-289,0 7 0,2-3-140,4-4 1,-2-4-435,8-7 1,0-8-659,6 1-1010,0-8 639,0 5 1,8-24 570,4-3 0,-2-12-152,3 0 1,-4-4 317,3-2 1,2-1 201,-7 1 1,4 0 320,-4-1 0,4 3 55,-4 4 1,6-4-92,0 4 1,3 4-43,2 2 0,0 3 78,0 4 0,0-1 0,1-1 0,4 3-1,1 4 1,7-3 0,-7 10 0,2-8 0,-2 8 0,-4-1 10,4 6 1,-9 0 649,-3 0 0,-6 7 37,6 6 1,-8 3 334,2 2 1,-4 6 158,-2 0 0,-6 8-540,0-1 0,-6 2-270,6 4 1,-8 6-112,1-1 1,0 0 272,0-6 0,-1 0 34,8 1 0,1-3-4,5-4 0,0-4-385,0-8-473,0 1 229,7-10 1,3-3-136,8-12 1,3-10-364,3-8 1,-2-14 261,8 1 0,-2-3 38,3 4 0,0 0-308,-6 0 1,-1 8-120,-6 3 0,4 5 555,-4 2 0,4 8 697,-10 4-622,-4 4 1,6 4-126,-8 4 0,1 4 1156,-7 8 0,0 9-200,0 2 0,0 4-330,0-3 0,0 10-165,0-3 0,-7 3-1578,1-4 1,-1-2 52,0-4 1,5 3-593,-4-10 0,6 1-264,6-6 2096,5-7 0,7-3 0,0-8 0</inkml:trace>
  <inkml:trace contextRef="#ctx0" brushRef="#br0" timeOffset="1954">4564 1268 8242,'0'-10'673,"0"2"1,-2 8-340,-4 0 0,1 8-84,-6 4 1,-2 4 880,-5 2-98,9 9 1,-6-1-268,10 4 0,-8 6-139,7 0 1,0 0 135,6 7 1,2-1-270,4-6 0,4 3-149,8-16 1,2 1-80,5-6 1,-3-7-1,7-5 1,-4-4-63,5-2 0,-8-14-485,3-4 1,-5-14 143,-2-5 1,0 1-122,0-6 1,-8 8-751,-4-3 1,-4 13 496,-2-6 1,-2 2-1145,-4 3 0,-6-4 750,-13 4 1,2 8 424,-14 4 1,-3 8 479,-14-8 0,-8 9 0,-3-4 0</inkml:trace>
  <inkml:trace contextRef="#ctx0" brushRef="#br0" timeOffset="2473">127 345 8438,'-18'-26'60,"0"8"124,0 0 815,-1 16-581,1-7 0,3 13-154,3 8 0,4 3 23,8 14 1,0 16-1,0 10 0,0 12 60,0 6 0,8 9-139,-3-34 1,2 1-1,1 4 1,-1 0 90,3 5 0,-2-1 0,5 7 0,-1 1-343,1-1 0,-2-1 1,1 3-1,-2 0 205,-3 1 1,-1-1 0,1 1 0,0-1-19,-4 1 1,0-1 0,-1 3-1,1 1-93,-2-6 1,-2-1-1,1-5 1,0 0-17,0-2 1,0-3 0,0 42 252,0-5 0,0-11-193,0-19 1,2-2-1116,5-16 0,-5-2 317,4-9 0,-5-11-369,-1-8 378,0-8 0,0-6 761,0-16 1,2-11-1256,5-13 1,3-18 512,8-12 1,0-12-1140,0-1 1815,0-4 0,-4-4 0,-5 46 0,1-2 0,0-1 0,2 0 0</inkml:trace>
  <inkml:trace contextRef="#ctx0" brushRef="#br1" timeOffset="3791">363 472 11305,'-20'-19'-1198,"-4"1"1103,-5 8 0,-7-4 565,0 8 1,8-2 272,3 1-516,-2 6 0,8-9 230,1 3 61,0 5 0,18-5-343,0 7 0,18-2-67,19-5 1,15 3 137,14-7 1,14 4-67,11-4 1,-38 5-1,3-1-430,7-1 0,1-2 1,3 1-1,2 0 384,7 1 1,-1-2 0,2 1 0,1 0-26,3 0 1,1 0 0,6 0 0,1 0-64,1 0 1,1-1-1,-27 3 1,1-1-1,0 0-359,-1 0 1,0 0 0,1 0 0,1-3 0,3 1 0,-1 0 269,0 2 1,0 0 0,1 0-1,-1 0 1,1-1 0,-1 1-267,-2 3 0,1-2 1,-1 2-1,0 0 0,0-1 1,0 1 272,-1 0 0,-1 1 0,0 1 0,30-2 1,-1 2-89,-6 2 0,0 2 1,-1-1-1,-2 0-104,-5-1 0,-1 2 0,-2-1 0,-1 2 211,-6 1 1,0 0 0,-2-1 0,-3-1 61,-6 5 1,-1 1-1,0-4 1,-2 0-42,-5 2 0,-2 2 1,39 4 712,-7 8 1,-15-3-604,-4-4 0,-11 4 71,-1-4 1,-7 4 664,6 2 1,-5 0-772,4 1 0,-5-7 417,7 0 1,-2-8-549,1 2 0,2-4 506,-8-2 0,9 0-474,-3 0 1,-4 0-239,-2 0 1,-9 0 21,-4 0 1,-7-6 175,3 0 0,-5 0 257,-2 6-207,-8 0 0,-1-2-103,-9-4 43,0 4 958,0-6-197,0 8 417,-9 8-754,-1 2 1,-6 2 306,4 0-224,-4 0-220,6 6 1,-2 0-146,0 0 1,7-5 122,0-2 1,1 2-10,-2 5 0,3 0-98,-2 0 0,3 2-127,2 4 1,-2 3 168,-4 2 0,3 8 0,-3-1 0,4 2-138,2 11 1,0-2 139,0 8 0,0 5-57,0 1 1,0 9-73,0 2 1,-5 1 107,-2 5 1,-4 5-317,4 1 1,-6 5 351,0 2 1,3-7-80,-2 1 0,5-3-7,-4 3 1,7-7-98,-2-12 0,4-5 125,2-13 1,0-3-203,0-9 1,0-8 110,0-4 0,0-4 140,0-2 1,0-6-391,0 1-504,0-10 46,0 5 382,0-8-78,0 0 621,0 9 1,0-6-43,0 10-287,0-9 358,0 12 107,-8-14 0,4 12-154,-8-8 1,6 0-149,-6-6 1,6 0 52,-7 0 0,1 0-6,-6 0 1,0 0-405,0 0 0,-2 0 138,-4 0 1,2 0 132,-9 0 0,-5 0-22,-6 0 0,-2 2-219,1 4 0,1-2 156,-12 7 1,8-4 42,-14 5 1,5-6-5,-12 6 0,0 0 6,-13 6 1,4 0-116,-8 1 0,1-7 179,-1-1 0,1 0-35,5 0 0,1 6 73,-7-5 1,10-2 160,1 2 0,-1-1-302,1 0 0,6 5 126,-4-3 1,4-4-32,0 4 1,-1-4-4,8 4 1,-3 1-151,3-8 1,2 8 96,-9-2 1,-1-2 38,-10 2 1,0 0-53,-6 6 1,6 0-160,-7 0 0,-5 0 248,42-8 1,-1-2 0,0 2 0,2-1-252,-44 9 0,0-2 247,2-4 1,-2 2 179,0-8 0,2 6 50,5-5 1,3-2-67,10-5 1,-2 6-208,0 1 1,9-2 153,3-5 1,-1 0 196,2 0 1,6 0 38,5 0 0,3-5-301,-2-2 0,-3 1 172,9 6 0,-6-5-336,5-2 0,-1-5 195,2 6 1,4-6-194,-5 6 0,5-2 216,2 2 1,-1 4-154,2-4 0,5 4 139,-1 2 1,9 0-55,-2 0 1,4 0 152,2 0 1,0 0 99,0 0-210,0 0 0,-1 6 40,1 0-8,0 8 1,2-10 321,4 8-240,-4-8-120,14 4-72,-6-8-276,8 0-1849,0 0 870,0 9 1,2-5-36,4 7 0,6-6-520,12 0 1,6-3 1817,12-2 0,-4-7 0,7-4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4.737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725 236 7834,'0'-18'-768,"0"0"725,0-1 12,0 9 2576,0 2-1703,0 8 1,0 10-253,0 8 1,-6 2-230,0 11 0,-8-1-63,1 6 1,-3 8 234,-2 4 1,-6 5-84,0 1 0,-10 0 152,-2 1 0,-2 7-449,-11 5 1,1 5 144,-6 7 1,-1-11 81,1 4 0,1-11 144,6-1 1,4-5-300,13-8 0,6-4-69,12-13-383,-4 4 1,14-14 257,-4 4 153,4-11-415,2-6 1,2-7-682,4 0 0,4-7 10,7-6 1,1-9-155,1-2 0,-3 0 518,-4 6 1,4 2 157,-4 4 0,-2-5-829,3 6 0,-7 0 493,6-1 0,-6 8 278,6-2 1,1 5 437,12 1 0,-5-9 0,6-1 0</inkml:trace>
  <inkml:trace contextRef="#ctx0" brushRef="#br0" timeOffset="628">852 145 8544,'-18'0'-59,"-3"0"1,0 0 0,-4 0 0,3-2 285,2-4-12,2 4 1,-1-6 338,1 8 535,9-9-359,0 7-432,9-5 1,16 1 62,8-1 0,9 2 182,3 5 0,9 0-206,3 0 1,16 0-67,2 0 1,16 0-44,-2 0 0,14 0-258,-43 0 1,0 0 0,3 0 0,-1 0 178,1 0 0,1 0 1,5 0-1,2 0-294,1 0 1,1 0 0,5-3 0,1-2 60,-1-2 0,1 2 0,4 0 1,1-1 24,0 0 0,1 1 1,4-1-1,0 1-66,-3-1 1,-3 0 0,3 1 0,0 2 58,-10 3 0,-1 0 1,-2-3-1,0 0-96,-6 1 1,-1-2-1,-1 1 1,-1 0-141,35 3 0,-6 2 254,-18 5 0,-3-4-60,-8 9 0,-9-5-46,-4 4 0,-12-4 598,-6 4 0,-4-6-371,-2 1 0,-5-4 1176,-1-2-1268,-8 0 227,4 0 0,-2-2-1764,0-4 653,0 3 488,-6-12-591,0 12-533,0-5 1,-6 10 780,0 4 0,-6-1 758,6 6 0,-8 2 0,3 5 0,-7 0 0</inkml:trace>
  <inkml:trace contextRef="#ctx0" brushRef="#br0" timeOffset="1006">3930 91 8404,'10'-8'-269,"0"5"926,-4-3 260,-4-3-328,6 6-233,-8-5 1,0 16 145,0 4 1,0 10 14,0 3 1,0 9-151,0 2 0,-8 9-84,-4 9 1,-4 3-17,-2 3 0,-3-2 393,-2 8 1,1-1 96,-9 1 0,9 4-96,-2-3 0,-2-3-108,2 3 1,-7-7-59,7 6 0,-2-7-157,2 1 1,4-3-56,-4-3 1,6 0-1,5 1 1,-2-7-23,2 0 1,6-8-574,0 2 0,5-9 10,2-4 1,0-6-267,0 1 0,0-9-205,0-4-176,0-7-349,0 4 389,0-8 555,9 0 1,-2-2-915,6-4-1827,-5-4 894,-1-8 5,-4 0 2196,5 7 0,-16-4 0,-2 5 0</inkml:trace>
  <inkml:trace contextRef="#ctx0" brushRef="#br0" timeOffset="1527">163 1811 8233,'0'-18'0,"0"0"-285,0 0 378,0 7 456,0-5 206,0 6-239,0-8 1,2 2-134,5 4 0,11 2 62,12 4 1,6 3 1,6-2 0,5 3-110,7 2 1,2 0 133,5 0 0,11 0-148,12 0 1,7 0-353,-43 0 0,0 0 1,3 0-1,-1 0 228,4 0 1,1 0 0,3 0-1,1 0-173,1 0 0,0 0 0,3 0 0,1 0 127,2 1 0,1-2 1,1-2-1,0-2-31,5-1 0,-1 0 0,-2 1 0,0-1-124,-1 1 0,0-1 0,-3 0 0,-1-1 60,2-1 1,-1-2-1,-2 5 1,-1-1 78,-3-1 0,0 1 0,-2 4 1,-1-1-261,-5-4 0,-1 1 0,-3 3 0,0 2-602,37-5 1,-13 4 435,-11 2 0,-8 0 119,-4 0 0,-5 0 337,-8 0 1,-9 2-291,-9 4 1,-2-2 222,-10 9 1,2-9-694,-2 1 979,-4-3-555,6-2-2049,-16 0 1,-2 2 195,-8 5 2022,-8-5 0,-3 14 0,-7-7 0</inkml:trace>
  <inkml:trace contextRef="#ctx0" brushRef="#br1" timeOffset="2120">91 1866 9047,'0'-19'-313,"0"1"961,0 0 241,0 8-235,0 2-404,0 8 0,6 14 86,0 4 1,0 12 375,-6 1 1,8 9-202,4 2 1,4 14-55,2-2 1,-5 10-98,-1-3 0,-6 7 0,6-1 0,-8-3-37,2 3 0,-4-9-25,-2 2 1,0-9-1,0-3 1,0-7-120,0 1 1,0-10-533,0-2 1,0-8-23,0 3 0,0-5-1093,0-2 741,0-9 0,0 2-149,0-6-145,0-3 1,0 5-228,0-14 767,0-2 0,0-9 10,0 0 1,0 5-523,0 1 1,4 2 992,8-2 0,0-4 0,22-3 0,-6-8 0</inkml:trace>
  <inkml:trace contextRef="#ctx0" brushRef="#br0" timeOffset="2645">3350 1920 8253,'-7'-11'772,"5"-5"0,-7 12 383,9-8-355,0 8-129,0-12-485,0 14 0,0-8 357,0 4-271,0 4 0,0-4-33,0 12 1,0 4 201,0 9 1,0-1-9,0 0 1,0 8 71,0 4 1,-2 10-73,-4 2 0,3 9 115,-10-3 1,4 10-238,-4 3 1,-1 5-41,8-6 1,-6 1 202,6-8 0,0-4-106,6 0 1,2-9-122,4 2 0,-2-6-249,8-5 0,0 2-1359,6-2 0,-6-5 380,1-2 1,-2-2-256,7 2 1,-5-9-826,-1 3 1433,-8-4 0,5-4-23,-2-4 393,-5-4 1,4-2-1267,-12 0 1,0-2 1523,-12-4 0,-12-13 0,-17-8 0</inkml:trace>
  <inkml:trace contextRef="#ctx0" brushRef="#br0" timeOffset="3086">236 3114 8154,'-18'0'0,"0"0"0,-1 0 573,10 0 60,-7-7-126,14 5-326,-7-7 1,18 3 153,2 1 1,14-4 96,5 3 0,6 4 130,6-3 0,14 2-98,17 3 1,1 0-514,11 0 0,-1 3 210,7 2 0,-39-4 1,1 0 74,0 2 0,3 0 0,0-1 0,2-2-22,0 1 1,-1-2-1,2 1 1,2 0-344,5 1 0,1-2 0,1-2 1,-1-2 226,2 1 1,1-4 0,2-2 0,-1-2-90,-2 1 0,1-2 0,0-2 0,0 0 112,0 3 0,-1 0 0,-1-4 0,-1 1 15,-3 4 0,-1-2 0,-7 1 0,-1-1-366,-4-1 1,0 3-1,41-3-259,-7-4 1,-8 10-14,-17-4 1,-4 7 290,-19 0 1,1 3-6,-14 2 0,0 0 657,-6 0-450,-8 7 1,4-2 47,-8 7 0,0-6-685,-6 6 710,0-8 0,0 6-290,0-4 226,0-4 0,-8 14 0,-2-6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1 181 8381,'0'-18'93,"0"0"669,0 0 1,2 0-242,4 0 1,6 5-45,12 2 1,-2 0-943,8 0 1,0 2 297,6 9 1,2-5-420,5-2 1,3 1 206,9 6 379,-1 0 0,8-7 0,3-4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36 127 8430,'-18'-10'2987,"9"2"-1249,0 8-615,9 0-887,0-8-126,0 6 0,16-8 142,8 4 0,10-3 22,8-2 0,0-3-2816,5 8 2542,2-8 0,5 3 0,1-7 0</inkml:trace>
  <inkml:trace contextRef="#ctx0" brushRef="#br0" timeOffset="125">561 0 8306,'11'18'1089,"-9"-5"-88,-9-1-486,-6-8 32,2 3 1,0-7 1677,-2 0-1702,10 0 1,-4 0-214,14 0 1,4-1-888,14-5 1,-3 4-1445,7-5 2021,-6-2 0,3 7 0,-8-7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6250,'0'24'2012,"-18"11"-477,14-28-1119,-16 28 1,27-31-39,6 11-378,9-10 0,39-5 0,2 0 0</inkml:trace>
  <inkml:trace contextRef="#ctx0" brushRef="#br0" timeOffset="130">832 42 10601,'42'0'-2567,"-1"0"2567,1 0 0,-1-18 0,1-6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2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54 8516,'-18'-11'974,"0"5"0,0-2-105,-1 2-322,9 0 677,-6 6-459,6-8-1096,0 6 0,2-4-845,8 12 0,8-1-1587,4 6 2763,4-7 0,2 21 0,1-5 0</inkml:trace>
  <inkml:trace contextRef="#ctx0" brushRef="#br0" timeOffset="133">490 144 8404,'0'-18'-206,"0"0"0,0 0 497,0 0-679,0 7 233,8-5 0,0 12 155,4-8 0,12 8 0,-4-4 0</inkml:trace>
  <inkml:trace contextRef="#ctx0" brushRef="#br0" timeOffset="258">798 90 8366,'10'0'-339,"0"-7"327,-4 1 334,-4 1 73,6 5-395,-8 0 0,8-9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0.9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306 127 12412,'10'-8'-1621,"-4"-4"1292,-4 4 0,-2-2 707,0 4 2197,0 4-1429,0-6-278,8 8-632,-6 8 1,6 2-161,-8 8 0,0 0 59,0 0 1,0 2 129,0 4 1,-6-1 28,0 7 0,-10 0 0,-2 6 1,-2-6-141,-11 1 1,7-1 79,-6 5 1,2 2-116,-2-1 0,-2-5-138,7-1 1,3-8 178,10 2-287,-3-4 0,10-4 36,-6-3 159,6-6 1,-1-7-117,12 0 0,4 0-140,8 0 1,6 0 170,1 0 1,7 0 32,-2 0 0,3 0-19,-4 0 1,6-6 39,-5 0 0,4-2-44,2 2 0,-6 5 45,1-6 0,-3 5 4,2 2 1,-4 0-267,-8 0-1788,0 0 1241,0 0 0,-5 9-161,-2 2 1,-6-1 81,1 2 1,-4-5-311,-2 4 0,0-4-348,0 4 1508,0-6 0,7 10 0,4-4 0</inkml:trace>
  <inkml:trace contextRef="#ctx0" brushRef="#br1" timeOffset="371">849 525 8462,'0'-11'-198,"0"-2"1,-8 9 123,-4-1 1,-2 0 62,2-1 1,-4 4-1,3-3 0,-2 5 1448,-3 5 1,5-1-528,1 8 1,6-2-272,-6 2 0,8 5-292,-2-6 1,-2 12-59,2 1 1,0 0-107,6-6 0,0 0 11,0 0 0,8-2-119,4-3 0,5-6 32,1-7 1,0 0 99,0 0 1,6-1-139,0-5 1,6-5-647,-6-7 1,3-2 304,-3-4 0,-10 4-255,4-5 428,-4-2 1,-4 7 15,-4-5 1,-4 11 949,-2 2-652,0 8 0,-6-1-182,0 10 0,-8 5-3,2 8 0,-5 0 210,-1 0 1,0 7-482,0-1 1,8 2-768,5-1 0,2-12 78,3 5 0,8-6-1998,5 1 2928,11-6 0,3-7 0,10 0 0</inkml:trace>
  <inkml:trace contextRef="#ctx0" brushRef="#br1" timeOffset="799">1230 580 8701,'-29'18'562,"9"0"-298,9 0 1,-2 6 87,-5 1 0,0 4 390,0-4 1,1 7-138,6-2 0,-5 4-57,3 3 1,6-10-376,0-3 58,5 5-183,2-9 79,0 6 0,2-16 137,5-4 1,-3-12-76,7-6 1,1-10-641,7-2 0,4-10 72,2-3 0,-1 1-153,-6-6 0,0 2 139,1-2 0,-1 3 135,0-3 1,-7-2 65,2 2 0,-1 1 15,6 11 0,-2-2 39,-4 8 0,2 0 84,-8 6 1190,8 0 0,-10 7-81,9 6-332,-10-6-39,14 9-500,-8 2 0,7 11 43,-3 7 0,-6 0-8,-7 0 1,0 0-44,0-1 0,0 8 24,0-1 0,-7 2 206,-6-1 0,-3-5-184,-2 4 1,1-4-17,-1-2 1,5-6 39,1 0 1,0-8-9,-6 2 1,6-4-1175,-1-2 1,8 0 129,-8 0 674,9 0 0,-3-8-699,7-4 1,0-4-1898,0-2 0,7-2 1438,6-4 0,5 4 1290,6-5 0,5-10 0,7-5 0</inkml:trace>
  <inkml:trace contextRef="#ctx0" brushRef="#br1" timeOffset="1302">1791 0 8376,'10'0'1383,"-2"0"-1051,0 0 1,-6 9-53,4 2 1,-6 5 223,-6 2 1,4 9 44,-4 3 1,-3 4 288,4 2 0,-10 3-344,4 3 0,-12-2-44,-1 8 1,-5-2-292,4 3 0,-5 3 105,5-4 1,3-3-768,11-3 1,-3-10 391,7-2 0,1-7 270,6 1 1,0-10-959,0-2-1309,0-9 1,2 2 1158,5-17 0,-3-1 334,7-10 1,0-5 402,1-3 1,3 3-8,-2-2 1,-3 8 432,2-3 1,-6 5-281,6 2-363,-7 0 543,10 0 0,-10 6 852,6 0 0,-4 8-523,4-2 1,-4 4 284,4 2-429,2 0 0,5 2-107,0 4 0,-8 4 144,-4 8 0,-4-6-160,-2 1 1,6 0-30,0 12 1,0-5 72,-6 4 1,0-2 499,0 3 0,0-5-229,0 3 1,2-4 207,4-7-470,4 3 0,9-13 35,-1 5 1,0-5-206,-1-2 0,1-2 88,0-5 1,7-4 116,-1-13 0,0-3-159,-6-2 1,-2-4-648,-3 9 1,-6-6 165,-7 6 0,0-1-64,0 7 0,-3 0-129,-10 0 1,2 2-332,-14 4 1,-1-2-268,2 8 1,-1 0 512,7 6 1,0 2 265,1 4 1,6 4-7,6 7 394,3 2 0,2-1 0,0 0 0</inkml:trace>
  <inkml:trace contextRef="#ctx0" brushRef="#br1" timeOffset="1795">2244 345 7033,'9'0'-33,"0"7"0,-9 4 537,0 7 1,0 2-249,0 4 0,0-2-42,0 8 0,-6-6 132,-1 7 0,0-2 74,0 8 1,3 1 222,-7 4 0,-2-1 6,-5 7 1,0-6-193,0 6 1,-6-1 252,-1 1 1,1-6-220,6-12 0,0 5-191,0-6 0,6-2 44,0-3 1,8-10-280,-2-2-236,4-7 58,2 2 1,0-9 105,0-3 1,8-14-311,4-11 1,4 2-264,2-2 1,0-7 203,0-5 1,2-3 98,5 3 0,-3-1-68,8-6 0,-5-4-127,4 6 0,-4-6 111,5-1 0,-2-1 102,2 1 0,2 8 307,-8 4 0,1 6 254,-7 5 0,-1 5 951,1 8-617,-7 8-450,5-6 49,-14 14 1,12 2 549,-8 12 0,0 10-336,-6 2 1,0 6-10,0-6 0,-6 9-128,0-3 1,-8 2-21,2-2 1,-5 3 78,-1-9 1,1 6-100,-1-6 0,0 0-16,0-6 0,0-6 287,-1 0-686,1-7 1,0 2-754,0-7 1,6 0-3257,0 0 1628,7 0-394,-11 0 2918,14 0 0,-14-7 0,6-4 0</inkml:trace>
  <inkml:trace contextRef="#ctx0" brushRef="#br1" timeOffset="2035">1573 381 8285,'0'-18'412,"0"0"2227,0 7-885,0 4-1098,0-2 0,9 7-367,2-4 1,13 4-309,7 2 0,-1 2 235,7 4 0,-6-2 199,12 8-415,-5-8 0,6 12 0,2-5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38.29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942 92 17057,'10'-3'198,"-3"-3"0,-4 4-72,3-4 0,-4 2-242,5-2 1,-3 4 984,1-4-933,-3-4 0,9 8 668,-6-4-483,-3-4 0,7 6 542,-9-9-1265,8 10 1145,-7-5-957,8 8 346,-9 0 0,2 0 912,4 0-438,-4 8-570,6 2 0,-8 8-145,0 0 0,2 1 392,4-1 1,-4 2-493,4 4 1,2-2 394,-2 8 0,0-6-238,-6 7 1,0-2 191,0 7 1,0 1-65,0-1 1,0 0 397,0 1 0,-8 1-184,-4 4 0,-4-4 294,-2 4 1,-7-4 79,1-2 1,-5 7 29,4-1 1,-13 0 4,1-5 1,-5-1-168,0 0 1,2-1 130,-8-6 1,2 6-117,-3-5 0,-1-4 24,8-1 1,-7-5-111,7-2 0,-6 0-94,5 0 1,-5-6-4,6 0 0,1-6-194,12 6 1,-4-8 3,9 2 0,0-4-397,6-2 1,0 0-313,0 0-995,8 0 552,2 0 735,23 0 1,6 0-473,15 0 0,8 0-188,4 0 1,5 0-11,1 0 0,6 0 1102,1 0 1,7-8 0,-3-3 0</inkml:trace>
  <inkml:trace contextRef="#ctx0" brushRef="#br0" timeOffset="434">1775 707 13241,'0'-19'-1267,"0"1"1123,0 0 730,0 1-238,0 6-293,0 4 163,0 7 689,0 0-406,8 0 1,-6 2-246,4 3 1,5 6-139,0 6 0,0 1-51,1 0 1,-1 3-249,8 3 1,-1-2 184,0 9 1,0-4-117,0 4 1,-5 3-103,-2-4 0,-1 4 128,3 3 1,-5 5 203,-8 0 0,0 8 41,0-1 1,-4 5 149,-9 6 1,-1-3 6,-16 3 1,-2 2-80,-10-1 0,-5 5 161,-7-6 0,-6 7 8,-1-7 1,-7 0-11,2-5 0,3-3-5,3-3 0,5-5-23,7-8 0,10-8 297,8-3-921,8-5-736,-5-11 135,18 0 1,10-9 33,18 0 1,9-9-448,14-2 0,6-5 95,13-3 0,-3 1 1175,8 0 0,1 8 0,6 2 0</inkml:trace>
  <inkml:trace contextRef="#ctx0" brushRef="#br0" timeOffset="833">2772 1829 17037,'0'18'-655,"0"1"1,5-1-215,1 0 728,0 9 191,2 0 0,-4 8 167,9-5 0,-10 4 96,3-4 0,3 5 379,-4 1-703,1 0 1,1 2 124,-1 4 1,-1-4 237,-5 4 0,-2-3-108,-3-3 1,-6 6 178,-7 1 0,-2-1 25,-4-6 0,-4 6 28,-8 0 0,-2 1-44,-5-7 0,-3 1-14,-8-2 0,-6 1-3,-1 1 1,-5-1-197,5 0 1,-5-1 72,6-5 0,7-2-405,11-4 0,8-10-493,10 4 0,0-12-1855,11 1 1173,5 2 356,0-7 1,23 7 343,3-9 0,11 0-43,2 0 1,11 0-1091,7 0 1,3 0 57,2 0 1604,0 0 1,0 7 0,1 4 0</inkml:trace>
  <inkml:trace contextRef="#ctx0" brushRef="#br0" timeOffset="1179">3260 3097 9909,'19'0'0,"-10"8"133,7-5 0,-12 12 22,9-3 1,-8-1-3,8 0 0,-8 2 141,8 5 0,-9 6 90,1 0 1,4 0-20,-3-5 0,-1 4 79,-5 1 0,0 9-3,0-3 0,0 4-104,0 2 0,-1 0 145,-5 1 1,-5 1-157,-7 4 0,-2-3 108,-4 3 1,-3-4-101,-10-2 0,-1 6 102,-5 0 0,3 1-205,-8-7 0,-6 0-126,-7 0 0,1 7-229,5-1 1,9-6 170,4-6 0,6-5-354,6 4 0,4-7 34,8 3-3119,7-5 2466,3-2 0,12-1-561,9-6 1,5-2 504,11-9 0,12 0 177,-5 0 0,11 0 58,-5 0 747,0 0 0,2 0 0,2 0 0</inkml:trace>
  <inkml:trace contextRef="#ctx0" brushRef="#br1" timeOffset="1634">3948 4274 8299,'10'-8'0,"-4"-4"421,5-4-115,-10-2 1,9 5 975,-3 2-795,-5 6 1,5-4 185,-7 3-316,0 3 0,0-3 151,0 12 1,0 5-118,0 7 0,0 8-83,0 4 1,-6 4 30,1 3 0,-11 5-51,-3 0 1,1 0 206,-6-6 1,-4 0-96,-3 1 0,-2 6 35,-4-1 0,-1-4-179,-5-2 1,3-4-1,-7 10 1,0-3-120,-1-3 1,-3 0-260,9 1 0,-1-4-398,7-3 0,1 3 401,-1-9 0,7-6-817,5-6 0,4-8 448,2 2 0,5-4-1662,1-2 1513,8 0 0,-3-8-138,7-4 0,1 2 82,5-2 1,5 1-58,7 0 0,2 2 180,4 9 1,-4 0 569,4 0 0,4 16 0,0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2.011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218 254 11159,'10'-8'-2399,"-2"-2"1463,0 0 800,-6-6 0,6 6 585,-8-9 0,6 8-100,0-1 0,6 6-110,-5-7 1,4 8 1,-4-8 0,0 4-86,-1-4 0,-1-1 135,6 8 0,-4-8 185,4 2 20,-6 4-270,3-8 1,-2 12 1113,0-9-392,0 10-298,-6-5-460,0 8 0,-2 2-256,-4 4 1,-6 10 288,-12 8 0,1 10 44,-6 2 1,-4 3 154,-9 9 1,4-6-164,-4 6 0,11-7-150,7 1 1,4-9 77,2-4 1,2 0-342,4 0 1,4-2-77,8-9 0,2 0-111,4 1 0,4-10 112,8-3 1,8-3 80,5-3 1,11 0-493,5 0 1,0-9 221,1-3 0,-10-4-25,-2-2 1,-1 6 175,-10-1 1,-2 10 434,-4-3-197,-10 4-331,0 2 527,-9 0 1,0 8 555,0 4 0,-2 2 38,-5-2 0,3 10-327,-8-4 0,2 5-94,-2-6 1,2 1-128,4 0 1,4 0-398,-4 1 295,4-1-47,2 0 0,0-6-225,0 1 119,8-10 1,2 5 88,8-8 1,1 0 44,-1 0 0,6-2-233,-1-4 0,8-4 127,-7-8 0,6 6 114,-6 0 1,7 0-279,-7-7 0,8 1-438,-2 0 1,2 0 68,-1 1 0,0-1 143,-6 0 0,5 5-66,-6 1 1,0 6-225,-6-6-651,-8 8 799,-1-4 0,-9 10 9,0 4 0,-9 4-26,-2 8 552,-6 8 1,-8-6-1,-4 6 1</inkml:trace>
  <inkml:trace contextRef="#ctx0" brushRef="#br0" timeOffset="184">906 870 9987,'-18'10'292,"0"4"741,0-8 0,0 6-259,-1-6 1,-4 8-182,-1-2 0,-1 4-461,7 3 1,6-7-390,0-1 0,8 2-901,-3 5 0,7-8 684,7-4 0,4 2-991,14-2 0,-1-2 1408,12-10 0,-3-4 0,11-8 0</inkml:trace>
  <inkml:trace contextRef="#ctx0" brushRef="#br1" timeOffset="309">1213 599 8550,'0'-18'0,"-1"1"0,-5 5 807,4-4-43,-7 14-949,9-6 156,0 8-117,0 0 0,9 8-379,3 4 0,10-2 525,2 2 0,16 8 0,-2 9 0</inkml:trace>
  <inkml:trace contextRef="#ctx0" brushRef="#br1" timeOffset="910">1811 670 8593,'-18'0'437,"0"-2"285,0-3 0,-8 3-197,-5-4 0,4 3 166,-4 3 1,0 9-61,-12 3 0,3 8-145,-8 10 0,3 0-130,-9 12 1,4 5-5,-11 1 0,3 4-92,-3 3 0,7 5-139,0 0 1,8-2-452,9-9 1,5 2-154,8-9 0,2-6-484,16-7 1,0-6 541,6 1 1,2-9-136,3-4 1,14-9-192,11-2 1,-1-4 134,0-14 1,0 2 501,1-14 1,-2 0-169,-4-7 1,-10 1 378,5 0 0,-14 6-131,1 0 1,-3 2-249,-3-3 1,0 6 669,0 6 1,0 7 1834,0 0-1222,0 8-261,0-4-1072,8 8 1,4 2 220,12 4 1,-2-2-491,8 8 0,-4-6 328,10 6 0,-3-6 50,9 6 0,-4-8-95,-2 2 0,-5-1-241,-2 0 0,0-1 530,1 9 1,-4-10-131,-7 3 0,-3 5 633,-5 1 1,-2-2-42,-9 2 423,0-1 1,-3 10-304,-3 3 0,-3-4-29,-9 4 1,-1 3-25,1-3 0,-8 2-3,-4-2 1,3 2-169,3 5-410,4-5 1,4-8-1732,4 0 1503,4-9 1,10 0-43,4-9 1,12-4 107,12-8 0,5-3-705,1-14 1,0-2 386,1-5 0,-1 0 292,0-1 1,-1-5 726,2 0 1,-9-1-349,-4 7 0,-4 1 1166,-2-1 0,-7 7-644,-5 5 1,-3 6 1280,4 6-637,-5-5-214,6 15-1430,-8-5 0,0 9-845,0 3 0,-6 8 1213,0 11 0,0-4 0,6 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46.21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3477 18 7518,'-18'-10'0,"0"4"0,0 4-333,0 2 333,-1 8 1099,1 2-635,0 1 0,0 4 249,0-3-395,0 12-130,0-4 0,2 9 202,4-5-168,-4 4 1,14 4 31,-4 4 0,-3-1 0,4 13 1,-2 0 134,7 6 1,9 3-113,3 3 0,3-1 31,3 7 0,7 6-181,-1 7 1,9-5 115,-4-1 0,7-4-45,6 9 0,-2-12-92,2-5 0,-2-5 62,2-1 0,-4-10-24,4-3 1,-3-9-287,-4-3 1,2-14 112,-1 2 1,-2-10-507,-3 4 1,0-7 273,-6 0 1,-1-3-637,-6-2 0,-5-2-75,-2-3 730,-6 3 0,2-9-478,-7 6 1,0 1 719,0-9 0,-23-7 0,-8-8 0</inkml:trace>
  <inkml:trace contextRef="#ctx0" brushRef="#br0" timeOffset="384">2807 1177 8328,'-36'18'0,"-1"0"0,1-6 139,1 0 1,-2 1 195,1 5 0,6 0 183,-1 0 0,7 6-134,-5 0 1,6 8-46,-1-1 1,0 2 49,6 4 0,-4 6-130,9-1 1,6 7 27,0 0 1,5 9 4,2 2 0,2 11-33,5 1 1,8 3-222,10 10 0,13-7 127,-2 6 0,-13-42 0,2-1-60,-1 1 1,1 0 0,3 2 0,2-1-219,0-4 1,0 0 0,4 3 0,-1 0 83,-3-1 1,0-2 0,1 0 0,0 0 40,29 34 0,-9-15-170,3-4 1,-5-12 175,-1 0 1,-3-5-614,-10-7 0,1-6 285,1-12 0,-3-4-515,-4-8 0,-4-2-566,-8-4 0,-1-4 1020,-5-8 0,-4-8-381,-8-5 752,-8-3 0,-10-2 0,-11-1 0</inkml:trace>
  <inkml:trace contextRef="#ctx0" brushRef="#br0" timeOffset="765">1757 2445 8496,'-37'13'0,"1"6"0,2 11 12,4 0 0,3 4 232,10 2 0,-1 9 76,0 3 1,2 4-62,3 3 0,-1-1 17,8 1 0,-6-8 131,6 2 1,-6-3-54,6 3 1,0 5 89,6 0 1,0 3-108,0 9 0,0 1 34,0 5 0,8-2-123,4-3 0,6 3-225,6-4 1,7 5 45,11 1 1,0-4 126,12 5 0,-1-10-308,-21-27 1,2 0 0,27 24 84,5 1 1,-6-7-608,7-6 1,-15-12 350,3-11 1,-8-7 110,2-7 0,1-2-448,-7-9 0,-7-11-790,-7-7 0,-7-2 241,3-9 0,-7-2 1169,-6-5 0,4-8 0,-5-3 0</inkml:trace>
  <inkml:trace contextRef="#ctx0" brushRef="#br0" timeOffset="1159">688 4291 6829,'-7'19'-840,"-4"-1"755,-7 0 1,0 6 84,0 1 0,0 0 610,0-1 1,6 3-69,0 3 1,2 4 137,-2-4 0,3 0-197,9 6 0,0-1-162,0 13 1,9 2-34,3 11 1,12 3-11,6 9 0,-2-7-315,3 0 0,-2-2 303,8 3 1,1-5-347,4-7 0,-4-3-145,5-3 0,-5-5-307,-2-8 1,1-2 118,-1-4 0,-1-5-332,2-14 0,-7 4 401,1-10 0,-9 2 21,2-7 1,-4-14-398,-2-4 0,-6-13 809,0 1 0,-8-13 0,4-2 0</inkml:trace>
  <inkml:trace contextRef="#ctx0" brushRef="#br1" timeOffset="1714">236 5034 9969,'-18'0'0,"-6"0"-251,-1 0 48,1 0 1,6 0 281,0 0 0,2 2 353,4 4 0,-4-2-178,4 8 0,2-1 71,-2 0 1,6 5 21,-7-3 1,10 3 119,-3 2 1,3 10 26,3 8 1,3 2-21,3 11 0,3 1 110,9 10 0,7-3-27,-1 3 0,7-4-72,-8-1 0,3-4-52,-1-2 1,-5-5-20,4-8 0,4-1-323,2-5 0,1 5 130,5-6 0,-5 7-152,12 6 0,1-3-101,-2 4 1,0-12-159,-5 0 1,-1-4 65,0 4 0,0-2-154,1-6 1,-7-3-187,0 4 1,-5-6 196,4-5 0,-7 1 162,3-8 1,-5 2-108,-2-2 1,0-4-956,1 4 0,-8-4 100,1-2 1,-2-8-243,2-4 1,5-6 1287,-5-6 1,-4-5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5:34:4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114 398 8317,'-19'-19'0</inkml:trace>
  <inkml:trace contextRef="#ctx0" brushRef="#br0" timeOffset="1458">38 0 8184,'-19'0'-951,"8"0"850,3 0 336,8 0 0,0 8-86,0-5-279,0 13 357,0-5 1,0 8-78,0 0 1,0 0 196,0 0 0,0 6-78,0 0 1,0 9-50,0-2 0,0 4-52,0 1 1,6 1 37,1 0 1,1 2 5,-2 5 0,-1-3-218,7 8 1,-5-5 26,5 5 1,-1-6 83,1 7 0,5 0-131,-4 6 0,4-1 97,2 1 0,-2 0-3,-5 0 1,5 0 22,-4 0 1,-3 2-12,3 4 0,-7-4 2,7 4 1,-3-2-9,3 3 0,4-5 11,-4 4 1,-3 2-23,3-2 0,-7 1 3,7-7 1,-3-1 13,3 1 1,4-4 6,-5 4 0,-1-11-20,2 11 1,-3-6-3,3-1 1,-3 5-6,-3-4 1,-5 4 5,4 1 0,-2-5-40,3 0 1,-5-1 1,4 7 0,-4-6-34,-2-1 0,0-5 55,0 5 0,0-8 1,0 2 0,0 3-45,0-3 0,0 0-6,0-6 1,0 0 41,0 0 0,0 0-7,0 0 0,0 0 38,0 0 1,0 2 12,0 4 1,0-4-8,0 4 0,0 3-28,0-3 0,0 2 14,0-1 1,-2-5-1,-4 4 1,4-2 8,-5 2 1,5-4-7,2 5 0,-2-9-19,-4 1 0,4-9 20,-5 10 0,5-7-3,2 1 0,0 2-135,0-9 0,-6 7 115,0-7 1,-1 2 2,7-1 0,0-5-8,0 4 1,0 2-6,0-1 1,0 5 77,0-5 1,0 5-76,0-6 0,0 7-73,0-7 0,0 7 80,0-7 1,0 7-1,0-7 0,7 7-39,-1-7 1,0 7-13,-6-7 1,0 7 18,0-7 0,0 2-10,0-1 0,2-5 43,5 4 0,-5 2 9,4-1 1,-4 7 75,-2-1 1,0-3-91,0 3 0,0-2 25,0 1 1,0 3-10,0-9 0,0 7 12,0-7 1,0 0 49,0-6 14,0 0-239,0 0-435,0-8 330,0-3 60,0-8-1905,0 0 1939,9 0 1,-5 0-832,8 0 1,7 0-2401,7 0 3348,16-8 0,-2-20 0,17-12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2:5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1340 8029,'-9'-16'46,"-2"2"0,-5 4 0,-1 0 1,3 2 634,2 0 1,2 0-266,-2 2 1,-2 1 111,8-6 0,0 5 389,6-6-358,0 8-11,0-5-171,0 9 0,8 2 212,4 5 0,10 3-152,2 8 0,14 8-9,-2 4 1,5 3-74,-5-4 0,0 12-212,0-5 1,1 10 100,-1-4 0,0-5-1,0-7 1,-7-4-233,-5-1 0,2-1 3,-1-13 0,-2-2-359,-4-4 1,-8-3 232,1-2 1,-6-9-278,7-9 1,-10-11 198,4-13 0,-14-7-268,-4-11 0,-5 4 192,-2-4 1,7 7 106,5 11 0,-1 2 83,0 16 0,1-1 134,6 7 1,2 9 395,4 2 1,4 5-241,9 2 0,1 14-166,3 4 1,-1 6 26,9 1 1,-7 3 568,6 8 0,-8-5-171,2-2 0,3-7 342,-3 3-596,0-5 0,-6-4-17,0-4 12,0-4 0,-2-10-59,-3-4 1,-6-6-99,-7-12 0,0-4 72,0-8 0,0-8-287,0-5 0,-2-2-52,-3 4 0,3-4-74,-5 9 1,5 6-249,2 5 1,0 9 222,0-2 1,0 4-541,0 2 1,0 6-113,0-1 563,0 10 0,2-5 90,5 8 1,-3 0-1548,7 0 1,1 0 1854,7 0 0,-1 0 0,0 0 0</inkml:trace>
  <inkml:trace contextRef="#ctx0" brushRef="#br0" timeOffset="256">1178 779 8429,'10'20'1085,"-4"4"0,-2-1-499,2 6 0,-2-7-76,8 3 0,-1 1-149,0-2 0,5 1-333,-3-7 1,0-7-489,0 2-112,3-9 1,-14 1 116,3-10 1,-3-8-489,-2-11 0,0 2 356,0-8 1,-9 6 172,-9-7 0,-1 4 32,-4-4 0,-6-2 156,-1 2 1,4 5 404,2 2 0,4 3-26,2 3-30,7 0-195,-5 0 0,16 2-140,0 4 0,3 2 212,8 4 0,2-4 0,5-8 0</inkml:trace>
  <inkml:trace contextRef="#ctx0" brushRef="#br0" timeOffset="816">1214 163 8029,'0'-24'0,"0"1"0,0 4 1054,0 7-157,0 0 235,0 2-241,0 1-647,0 9 0,2 2 165,4 5 1,-4-3-36,5 8 0,-4 6-15,3 6 1,2 2-92,4-1 0,4 3 209,-3 8 0,5 6-94,6 1 1,2 5 32,4-6 1,5 8-156,-6-1 1,6 2-63,1 4 0,0-1-146,0 1 1,1-9-207,-1-4 1,-8-5-564,-4-8 1,-3 4 427,-3-9 1,-2-6-1703,-5-6 873,-2-8 138,-9 5 0,-9-11 362,-2-5 1,-14-3 137,-5-8 0,-8-8 300,2-4 1,-5-4 180,11-3 0,4 7 408,2 0 0,4 8-337,2-3 1,6 5 406,0 2 0,8 0-101,-3 0-47,5 0-15,2 0 1,2 8 152,5 3 0,-3 0 29,8 1-380,0-1 1,6 7-176,0 0 1,0 0 47,0 0 0,0 0 114,0 0 0,2-2-34,4-3 1,-4 3-1166,5-4 1,-5-2 239,-2 2 0,1-9-42,-1 3 1,-7 2-61,2-2 348,-1 1 733,6-8 0,0 7-216,-1 0-323,-6 8-75,5-4 1650,-6 8 1,6 2-283,-4 4 0,3-2-61,-10 8 0,10-6-190,-4 6-617,-2 1 1,0-2-1652,-2 1 1037,-5-8-22,6 5 1,-10-18 284,-4-3 0,-7-12 339,-10-6 0,-6-13 0,-7-2 0</inkml:trace>
  <inkml:trace contextRef="#ctx0" brushRef="#br0" timeOffset="932">1685 181 8029,'-34'-36'867,"3"0"0,0 6-283,6 0 0,3 13 11,10-1 2997,-4 13-1707,14-4-1609,-6 9 0,10 0-254,4 0 0,4 3-276,8 3 0,0-3-385,0 10 1,2-9-697,4 1 1,-4-3-1008,5-2 2342,-5 0 0,6 0 0,3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3:0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92 8467,'0'-11'651,"0"4"1,6-2-443,0-3 1,8 2-46,-1-2 0,-4 8-98,4-2-283,-9-4 287,12 8 583,-13-7-511,4 9 67,-14 0 67,-4 9 1,-5 0 75,4 10 1,-3-7-15,10 0 1,-1 1-119,6 5 1,-3-6-119,-3 0 0,4 0 68,-3 6 1,2 1-110,3-1 0,0 0 119,0 1 1,-2-1-33,-4 0 0,4 7-37,-5-1 0,4 2 55,-3-2 0,4-1-23,-5 8 0,0-2 12,0 8 1,-4-6 32,4 0 1,-1-4-37,2 4 1,4 1 1,-4-7 0,4 6-68,2-8 0,0 8-186,0-7 0,0 1 103,0-7 0,0 7 27,0-1 0,0 0 60,0-5 0,6 1-20,0 4 1,0-4 143,-6 4 0,0 3-162,0-3 0,0 3 18,0-3 0,0-3-17,0 2 1,0-2-109,0-2 0,6-1-4,1 0 0,-2 0 130,-5 0 0,0 0-45,0 1 1,0-1 46,0 1-52,0 6 0,2 2 21,5 4 1,-5-5 86,4-7 0,-5-1-122,-1 0 1,2 6-5,5 0 1,-5 0-9,4-5 1,-4 0-8,-2-1 1,6 6 39,0 0 1,0 0-18,-6-5 0,0 5 175,0 1 0,0 1-134,0-1 1,0-5-50,0 4 0,0-3 1,0-3 1,0 0-8,0 0 0,0 0 3,0 0 0,0 0-11,0 2 1,3-2 30,2 0 1,-3-6-33,4 0 0,-3 0 36,-3 6 0,0 0 5,0 1 0,2 0 8,3-1 1,-3 0-34,5 0 0,-5 0-3,-2 0 1,0 3 4,0 3 0,6-4-3,-1 5 1,2-5 34,-7-2 0,0 2-1,0 5 0,0-5 49,0 5 0,6-3-68,0 3 1,0-9 2,-6 8 0,2-8 1,4 9 1,-3-5-5,2-2 0,-3 0 14,-2 0 0,6 3 4,1 3 1,-2-4-75,-5 5 1,0-5 41,0-2 1,2 3 107,5 3 0,-5-4-56,4 5 1,-4-5 7,-2-2 1,0 2-9,0 5 1,0-5-1,0 5 0,0-5-16,0-2 0,0 7 8,0-1 0,0 1-106,0-7 0,2 0 139,4 0-185,-4 9 0,6-7 95,-8 4 0,3-3-6,2-3 1,-3-6 81,4 0 1,-3-6 81,-3 6-141,0 0 8,0 6 93,0 1-85,0 0-67,0-1 55,0 0 0,0 0-8,0 0 1,0 0 0,0 1 0,0 0-12,0-1 0,0 0-3,0 0 0,0 0 6,0 0 1,0 0 8,0 1 0,0 0 7,0-1 81,0 0 0,0 0-54,0 0 1,0 0 4,0 1 0,0-1-12,0 1-17,0-1 1,0 0-39,0 0 1,0 0 50,0 0 1,0 1-65,0 0 0,0-8 71,0 2-176,0-1 110,0 6 0,0-5-50,0-2-43,0-6-213,0 2 433,0-7 2,0 0 112,0 9 0,0 1-103,0 8 1,0-6 288,0 0-365,0 1 1,0 5-30,8 0 0,-7-5-273,6-2 227,-5-6 51,-2 11-34,0-6 0,6 8 38,-1 1 1,2-1 12,-7 0 0,0 2 34,0 5 1,0-5-50,0 4 1,0 3 11,0-3 1,0 0 13,0-6 0,0 7-66,0-1 0,0 1 60,0-7 1,0 0-2,0 0 0,0-5-26,0-1-4,0 0-29,0 6 52,0 1-2,0-1 6,0 0-95,0 0 1,6-5 61,1-1-3,-2-8 66,-5 12 1,0-12 328,0 8-280,0-8 1,2 12-72,5-3 0,-5-4 241,4 4-144,-5-1-44,-1 6 1,0 1 64,0-1-4,0-8-116,0-2-290,0 0 352,0-6-46,0 7 0,2-9-752,5 0 0,-5-3-338,4-3 1,-3-10-971,4-8 0,-3-3 311,8 3 0,7-2 1702,4-5 0,10-3 0,-5 5 0</inkml:trace>
  <inkml:trace contextRef="#ctx0" brushRef="#br0" timeOffset="1142">677 2028 8389,'0'-18'173,"0"0"0,0-2 1421,0 2-667,0 0 27,0 0-275,0 8-103,0 2-238,0 8 0,2 0-16,4 0 0,-5 8 153,6 4 1,-5 13-134,-2 5 1,0 5-83,0 1 0,-9 0 16,-2 1 0,1 5-224,-3 1 1,7-1 85,-6-4 0,8-2-4,-3 0 1,0-1 15,0-5 0,1 3-253,6-9 0,0 2-264,0-1 304,0-5 1,2 5-105,5-14 0,-3 4 65,8-9 0,0 0 120,6-6 0,3 0 26,3 0 1,-1-8-7,7-4 0,-8-4-8,2-2 1,3 1 11,-2 5 0,-2-4-44,-4 3 0,-1 6 60,0 0-605,1 5 200,-1 2-437,0 0 469,0 0 1,-1 2-1026,-5 5 0,2-3 537,-8 8 0,6-1 803,-6 9 0,9-2 0,-5 0 0</inkml:trace>
  <inkml:trace contextRef="#ctx0" brushRef="#br0" timeOffset="1685">1243 2686 8139,'0'-19'863,"8"0"1,0 1-354,4 0 0,4-2 51,-4-5 0,7 5-202,5-4 1,-2-8-105,9 1 1,-8-8-85,1 9 0,2-5 84,-2-1 1,1 0-1,-7-2 1,0-4-14,1-1 0,-3 1 15,-4 5 1,2 3 72,-8 3 0,0-1-16,-6 8 1,7-1 440,-2 7-500,2 0 1,-7 5 670,0 1-266,0 8-651,0-3 0,0 9 39,0 3 0,0 6 73,0 7 1,0 9 0,0 2 0,0 8 34,0 5 0,0 5 12,0 9 0,0-8-57,0 1 0,0 5 23,0 8 1,0-8 14,0-5 1,0-3-564,0 3 0,6-4-172,-1-9 0,10-1-470,-3-5 1,3-3 247,-3-9 198,4 0-1052,-6-7 0,6-6 760,-4-10 1,-4-6 320,-8-7 0,0-9 165,0-3 0,-2-5 400,-4-1 0,-4 6 132,-8-1 0,-6 0 107,-1-5 0,1 2-149,6 3 0,2 5 113,3 7 1,-1 1 1654,8 0-672,-8 8-5,12-7-232,-6 15-1335,8-5 387,0 7 0,1 0 219,6 0 1,3 0-732,8 0 0,0 0-488,1 0 1,-1 0-456,0 0 0,0 7 145,1 6 1325,-1 3 0,0 2 0,0 0 0</inkml:trace>
  <inkml:trace contextRef="#ctx0" brushRef="#br0" timeOffset="2096">1973 2484 8375,'0'11'956,"0"-4"1256,8-7-1050,-5 0-581,13 0 1,-6-7-274,8-6 1,0-3-54,1-2 1,-1-9-16,0-3 1,6-5 14,1-1 1,6 2-204,-8 3 1,2-1 13,-7 7 0,1-5 138,-1 5 0,-2 7-69,-4 6 0,-1 8 77,-5-2 205,-4 3 0,8 12-75,-4 3 1,-4 10-132,4 3 1,-4 8 35,-2-4 0,-2 12 50,-4 2 1,4-1-85,-4-5 1,1 2 17,0 4 0,3-7 16,-4 0 1,3 0-17,3-5 1,0-4-408,0-3 219,0-3-80,0-12 53,9 0 1,7-14-40,8-6 1,2-6-126,-1-20 0,3 5-204,9-10 1,-7-3 11,0 2 1,1 1-155,6 5 1,-1 7 213,1-1 0,-7 1 115,1-6 0,-1 5-510,7 0 1,-9 9 37,-4-2 0,-4 9-2508,-1 3 1854,-1 8 1291,1-4 0,-9 8 0,-2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41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437 285 6335,'0'-10'-39,"0"1"35,0 9 4,0 0 0,8 0 0,-6 0 0,7 0 98,-9 0 208,0 0-186,0-8-54,0 6 13,0-7 16,0 9-544,0 0 785,0-8-211,0 6 174,0-7-25,0 9-135,0-8 0,2 6 175,4-5-44,-4 5 1,6 0 268,-8-4-385,0 4 0,0-9 162,0 5-55,0 4 0,0-9 1103,0 5-872,0 4 1,-2-9 489,-4 5-618,4 4 0,-9-7 204,5 9-388,4 0 1,-15 0 30,4 0 1,3 0 81,-3 0-383,1 9 1,-7 1-18,0 9 1,0 0 121,0 0 1,6-2-52,0-4 1,1 4 97,-7-5 0,0 5-28,0 2 0,6 6 6,1 1 1,1-1 36,-2-6 0,-3 0 8,3 0 0,2 2-14,-1 4 0,5-4 95,-5 5 0,6 1-81,-7-2 1,7 3-1,-7-3 0,7-2 24,-7 9 0,9-7-6,-3 7 0,5-9 10,2 2 0,-6 3 21,0-3 1,-1 2 34,7-1 1,0-5-67,0 4 1,0-4 32,0-2 1,2 6-17,5 1 1,-5-1 4,4-6 1,3 0 7,-3 0 0,2 6-9,-1 0 0,-3 1-23,9-7 1,-7 0 9,7-1 1,-7 1-90,6 0 0,-5-6 83,5 0 1,-1-1-3,2 7 1,3 0-22,-3 0 1,-2 0-20,1 0 0,1 0 17,6 0 0,-6 0-15,-1 0 1,1-6-4,6-1 0,-2 1 11,-5 6 1,5-6 9,-4-1 0,4-5-32,2 5 1,0-5-102,0 5 1,0-6 90,0 7 1,-1-7-8,1 7 0,0-2 11,0 1 1,-6-1-10,0-5 1,-1-2-21,7 9 0,0-7 2,0 7 0,0-9 20,0 3 0,6 1 1,1-2 0,-1 3 2,-6-3 1,0-4 43,0 4 0,6-1 8,0 1 1,3-4 11,-3 4 0,-4-1 5,5 1 1,-3-4-34,2 4 0,-4-4 8,4-2 0,-4 7-90,-2-1 0,7 0 85,-1-6 1,0 0 23,-6 0 1,0-2-83,0-4 0,0-2-6,0-5 1,0-4-17,0 4 0,0 3-14,0-3 0,0 1 1,0-7 1,2 2 48,4 4 1,-4-8-67,5 8 0,-5-8 45,-2 9 1,2-7-55,4-7 0,-4 5 32,4-4 1,-4 4 1,-2 2 1,0 0 7,0 0 1,-6 2 0,0 5 0,-3-5-17,3 4 0,4-4-6,-5-2 0,-1 0 15,2 0 1,-7 0-1,6 0 0,-5 0-76,5 0 0,-5-6 29,5 0 0,-5 0-95,5 6 1,-7 0 117,1 0 0,2 0-42,-1 0-21,-1 0 0,0 0-5,1 0 1,-1 0 115,-6 0 1,0 0-108,0 0-14,0 8 0,0-5 1,0 3 38,0-4 1,0-2 18,0 0 0,-6 0-11,-1 0 1,-1 7 0,4-1-16,-3-2 0,-5-2 20,5-2 0,-5 0-45,5 0-100,-7 0 149,12 9 1,-13-7-59,8 4 54,-7-3 7,12-3 1,-9 6 84,5 0-86,4 1 0,-13-1 35,9 0 1,-3 7 17,3-7 0,2 7 40,-9-7 1,7 3-83,-7-3 0,7-1-42,-7 7 1,7-8 56,-7 3 0,3 1 8,-3-1 1,-2-1-43,9-6 0,-9 2-21,2 5 0,3-5 51,-3 4 0,7 2 1,-7-1 1,7 6 33,-7-7 0,7 7 9,-7-7 0,9 7-58,-2-7 93,-5 9 232,1-13-273,-9 15 6,0-15-22,0 15 1,2-9-7,4 5-10,-4 4 23,7-15 0,-7 13-15,4-9 1,-1 7 2,7-7 1,-7 9 0,3-11 22,-8 9 1,6-3 25,1 3-22,-1 4 1,-6-6 1,0 8 1,7-3-24,-1-3 1,0 4-1,-6-4 0,7 4-4,-1 2 0,0 0 15,-6 0 0,3-3-30,3-3 0,-4 4 13,4-4-2,-3 4 0,-3-5-37,0 1 19,0 0 0,0-1 12,0 1 13,0 0 1,0 6 38,0 0 1,0 0 67,0 0 0,0 8 98,0 5 1,6-3-95,1 3 0,-1-3 128,-6 3 1,0 4-87,0-4 0,0-3 1,0 3 1,2-7-51,5 7 1,-5-7 10,4 7 0,3-3 7,-3 3 0,7 2-29,-7-9-770,9 9 1,-5-11-587,9 9 343,0-9 1,0 6 79,0-3 126,0-5 329,0 6 0,0-6-357,0 5-1432,0-5 1,3 6 2172,3-8 0,4 9 0,9 1 0</inkml:trace>
  <inkml:trace contextRef="#ctx0" brushRef="#br0" timeOffset="598">740 702 6137,'-11'0'808,"3"0"1,8-2-598,0-4 589,0 4-303,0-15 0,-2 13 731,-4-9 16,4 9 271,-7-13 2,9 15-540,0-6 253,-8 8-768,6 0 1,-13 8-292,8 5 0,1-3-243,6 3-703,0-1-297,0 7-1310,0 0 1207,0 0 1,2-6 441,5 0 0,-3-9-609,8 2 0,-5-4 133,5-2 1209,-7 0 0,11 9 0,-5 1 0</inkml:trace>
  <inkml:trace contextRef="#ctx0" brushRef="#br0" timeOffset="899">1062 627 8310,'11'10'-1225,"-3"-1"2934,-8-9-614,0 0-299,9 0-256,-7 0 7,6 0 1,-8 0 889,0 0-1042,0 8-339,0-6-1692,0 7 1007,0-1-653,0-6 1,0 9 177,0-5 1104,0-4 0,9 6 0,1-8 0</inkml:trace>
  <inkml:trace contextRef="#ctx0" brushRef="#br0" timeOffset="1548">892 854 9271,'0'-10'2116,"0"1"-1523,-9 9 0,7 2-154,-4 5 0,-3 3-115,3 9 0,-2 0-70,1 0 0,5 0-17,-4 0 1,4 6-204,2 1 1,0 1 95,0-2 1,0-4-536,0 5 365,0-5 0,0-2 195,0 0-561,0-9 0,0 1-1855,0-5 769,0-4 436,0 7 0,0-12-578,0-3 1634,0 4 0,0-15 0,0 7 0</inkml:trace>
  <inkml:trace contextRef="#ctx0" brushRef="#br0" timeOffset="2174">569 1309 8310,'0'11'-149,"0"-3"801,0-8 1120,0 0-1499,9 0 1,-7 2 294,4 5-308,5-5 1,-7 13 0,9-9 0,-3 9 23,3-3 1,-3-1 16,-3 2 0,1-7-27,5 7 0,4-7-17,-5 6 1,-1-5-26,1 5 1,1-7-3,6 1 1,0-2-148,0 3 0,6-5 112,0 4 0,1-4-103,-7-2 1,0 0 10,0 0 0,0 0-37,0 0 1,-7 0 81,1 0 0,0 0-21,6 0 1,-7 0 128,1 0 0,-7 0-100,7 0 1,-7 0 17,7 0 158,-9 0-332,13 0 33,-15 0 101,6 0-28,-8 0-277,9 0 250,-7 0-275,6 0-62,-8 0-5208,0 0 2251,0 8 1718,0-5 1497,-8 13 0,6-13 0,-7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47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1480 816 8292,'0'-11'754,"0"3"1,-2 8-43,-5 0-240,5-9 35,-6 7-293,8-6 0,-2 8-23,-5 0-279,5 0 155,-15 0 0,7 6-66,-9 0 0,6 7 132,1-7-61,-1 9 0,-6-4 3,0 8 1,6-7 63,1 1-76,-1 0 1,-6 6 23,0 0 0,7 0-72,-1-1 1,7-1 107,-7-4 0,2 4-9,-1-5 0,-3 5-20,9 2 1,-7 0 9,7 0 1,-3 0-32,3 0 0,2 0 2,-9 0 0,9 0-31,-2 0 0,-3 0 42,3 0 1,-3 0-33,3 0 0,2 0 20,-9 0 1,7 0-9,-7 0 1,9 6-5,-2 0 0,-3 1-7,3-7 1,0 0-29,6 0 1,-7 0 24,1-1-31,0 1 1,6 0 31,0 0 0,0 0 2,0 0 0,-7 0 16,1 0 0,0 0-5,6 0 1,0 0-18,0 0 0,0 0 4,0 0 1,-7 6 117,1 1 0,0-1-78,6-6 1,0 0-29,0 0 1,0 6 6,0 0 1,0 1 6,0-7 0,0 6-12,0 0 1,6 1-46,0-8 1,1 1 65,-7 0 1,6 0-3,0 0 1,1 0-36,-7 0 1,0 0 6,0 0 1,2 0-86,4 0 1,-4 0 141,4 0-72,5 0 1,-9 0 15,4 0 0,3 0-6,-3 0 1,7-6-35,-7-1 0,9 1-6,-2 6 0,-3-7-26,3 1 2,-1 0 1,7 4 44,0-5 0,-6 5-2,0-4 0,-7 2 64,7-3 1,-7 5 8,7-4 0,-9-3 122,2 3-129,5-1 0,-7 7 128,8 0-180,-7 0 0,5 0 13,-3 0 1,-5-6-16,4 0 0,-2-3 104,3 3-168,-5 4 0,8-9 132,-4 5-86,-3 4 1,7-9 50,-4 5-47,-3 4 1,11-7-40,-7 9 0,5-6 1,-5-1 0,1-5 47,-2 5 0,-1-1-5,7 1 1,-8 5-10,3-4 1,1-3 3,-2 3 1,3-7-71,-3 7 0,-2-2 13,9 1-9,-9 5 40,13-6 0,-13 6-9,9-5 1,-9-1-47,3-5 45,3 5 1,-1 1 68,3 1 0,-1-7-62,-5 7 0,-2-9 44,9 2-35,-9 5 1,7-7 5,-5 9 0,-2-7-35,9 7-4,-9-9 1,7 6 17,-5-3-4,-4-5 0,9 8-2,-5-3-14,-4-5 26,6 6 3,1 1 0,-7-5-4,4 9 39,5-9-18,-1 13 1,1-13 55,-5 9 1,3-7 9,-3 6 1,7-5 79,-7 5 0,2-5-129,-1 5 1,-3-5 9,9 5 1,-7-5 58,6 5 0,-5-1 115,5 2 0,-5 1-168,5-7 1,-5 7 7,5-1 0,-7-2 64,1 1-21,4-8-92,-7 13 1,11-13-84,-7 9 77,-1-9 0,-4 5-26,4-9-22,-3 0 174,5 0 195,-8 0-247,0 8 9,0-6-43,0 7 11,0-9-3640,0 0 1,0-9 2099,0-3 0,0-14 1483,0-5 0,-8-22 0,-3-6 0</inkml:trace>
  <inkml:trace contextRef="#ctx0" brushRef="#br0" timeOffset="1699">1537 778 8779,'0'-11'573,"0"3"0,2 2-393,4-1 1,-2-5-116,9 5 1,0-5 82,6 5 1,0-1-18,-1 2 1,8 1-29,-1-7 0,2 7-5,-1-1 1,-3 2-73,9-2 0,-7 3 68,6-3 0,-5 4 6,5 2 0,-1 0 21,1 0 1,3 2-29,-9 4 0,9-3-48,-2 3 1,1-4 4,-1-2 1,4 0 27,-4 0 0,1 0 10,-1 0 1,4 0-123,-5 0 1,-1 2 72,1 4 0,-5-3 41,5 3 1,-5-4-56,5-2 1,-1 6-103,1 1 0,3-1 116,-9-6 1,7 2-21,-7 4 1,3-4 40,-3 5 0,-2 1 39,9-1 0,-9 1-44,2-2 1,-2-4-7,3 5 1,-5 1-68,4-2 1,-4 3 67,-2-3 1,6-4 42,1 5 1,-1 1-32,-6-2 1,0 3 1,0-3 0,0-2-22,0 9 1,-2-7 10,-5 7 1,5-2-44,-4 1 0,2 5 42,-3-4 1,5 4-109,-4 2 1,4-1 51,2 1 0,-7-6-15,1 0 1,-1-1 40,7 7 0,-6 0-1,0 0 0,-3 0 1,3 0 0,2 0 3,-9 0 0,7-6 59,-7-1 1,7 1 9,-7 6 1,2 0 31,-1 0-80,-5 0 1,12 0-70,-7 0 0,-1 0 117,-6 0-49,9 0 1,-7 0-61,4 0-105,-4 0 0,4 0 100,1 0 1,-1-7-5,-6 1 1,0 0 9,0 6 11,0-1 0,0 1 3,0 0-2,0 0 0,0 0 1,0 0 1,0 0 1,0 0 1,-6 0 2,-1 0 0,1-6-3,6-1 1,-2 1-2,-4 6 0,4 0 30,-5 0 1,-1 0-29,1 0 0,-5 0 0,6 0 1,-9-6 45,2-1 0,3 1 96,-3 6 0,7 0-141,-7 0 1,7 0 3,-7 0 1,2 0-28,-1 0 0,1 0-8,5 0 0,2-7-8,-9 1 0,7-1 12,-7 7 1,7 0-14,-7 0 0,9 0 23,-2 0 1,-3 0 0,3 0 0,-7-6 8,7 0 1,-7-1 0,7 7 0,-2-6 1,1-1 0,-1 1 3,-5 6 1,-2-6-9,9-1 1,-7 1 10,7 6 1,-7 0 30,7 0 15,-9 0 0,7 0 4,-5 0 1,-1 0-8,7 0 1,-5-7 8,5 1 1,-5 0-27,5 6 0,-1-3 5,2-3 0,1 4-36,-7-4 0,1 3 30,-2 3 0,-1 0-5,7 0 0,-5 0 70,5 0 1,-5 0 4,5 0 1,-5-6-43,6-1 0,-3-1 11,3 2 0,4 4-15,-5-5 1,-1-1 9,2 1 1,-3-5-54,3 5 0,4-5 33,-5 5 1,-1-5 20,2 5 1,-1-5-6,7 5 0,-6-5-1,0 5 1,-3-5 34,3 5 1,4-6 304,-4 7-324,-5 0 0,3 6 5,-5 0 1,2-7-39,5 1 115,4 0-16,-15 6-7,7 0-14,-1 0-47,-6 0 0,13-3-4,-9-3 1,7 2 6,-7-9 0,7 7 9,-7-7 0,7 9 102,-7-3 0,9-1-104,-2 2 1,-3-7 84,3 7 0,-2-7-112,1 7 1,5-7-5,-4 7 0,2-7 32,-3 6-42,5-7 0,-8 12 31,3-5-258,5-3 181,-6 8 1,8-13-89,0 8-293,0-7 350,0 3-45,-9-8-147,7 0-360,-6 0 19,8 0-3351,0 0 2231,0-8 0,0-3 203,0-8 1487,0-8 0,0-3 0,0-8 0</inkml:trace>
  <inkml:trace contextRef="#ctx0" brushRef="#br0" timeOffset="2777">987 2750 9101,'-13'-10'995,"0"3"-777,9 5 1,-11 0 225,9-4-222,-9 4 0,5-9-29,-9 5 0,0 4-22,0-4 0,0 3-61,0 3 1,0 0-12,0 0 0,0 0 82,0 0 0,0 0-103,0 0 1,0 0 78,0 0 1,0 7-12,0-1 1,2 3-27,5-3 1,-5-2-107,4 9 108,-4-9 0,-2 11 13,0-9 1,0 0-72,1-6 0,5 7 52,0-1 0,1 0-158,-7-6 1,0 2 80,0 5 1,6-5 45,0 4 1,7 3-39,-7-3-55,9 0 1,-11-4 94,9 5-47,0-5 1,4 6 65,-5-8-16,5 9-35,-15-7-61,7 15 1,-9-13-10,0 8 1,6-1 11,1 2 1,5 1-13,-5-7 1,1 7 9,-1-1 1,-3-2-11,8 1 0,-5-5 30,5 5 1,-1-1-1,2 1 1,2 5 1,-9-4 0,7-3 57,-7 3 0,9 0 8,-3 6 0,-1 0-28,2 0 0,-3-7 4,3 1 1,4 0 40,-5 6 0,5 0-50,2-1 0,-2 8 1,-4-1 1,4 0 5,-5-6 0,5 7 83,2-1 1,0 0 49,0-6 0,0 6-46,0 1 0,0 1-8,0-2 1,0-4 87,0 5 1,0 1-90,0-2 0,7 1 18,-1-7 1,0 0-66,-6 0 0,2-7 89,5 1 122,-5-9-212,6 13-838,-8-15-157,0 7-718,0-9 1309,0 0 0,7-9 69,-1-4 1,7-10 248,-7-2 0,9-9 0,-5 5 0</inkml:trace>
  <inkml:trace contextRef="#ctx0" brushRef="#br0" timeOffset="3788">3301 2807 8133,'-19'11'-394,"6"-3"695,0-8 201,9 0 64,-13 0-86,15 0-326,-6 0 1,8-2-24,0-4 1,0 2 192,0-9 94,0 9-78,8-13-25,-6 15-119,15-7 0,-13 9-4,9 0 0,-7 0-19,7 0 0,0 0 145,6 0 1,-7 7-158,1-1 0,2 0-3,10-6 1,-2 2 15,9 5 1,-7-5-128,7 4 1,-1-4 134,7-2 0,0 7 16,0-1 1,0 7-202,0-7 0,-2 6 79,-5-5 0,-1 8-58,-5-3 1,-4 3 33,4-2 1,-4 3-3,-2-3 1,-2 4 29,-4 2 0,4 2-21,-5 4 0,-1-4 22,2 5 0,-3-5-7,3-2 1,-3 0 63,-3 0 0,-5 6-62,4 0 1,-4 1 167,-2-8 1,7 8-153,-1-1 0,0 7 7,-6-7 1,0 9 62,0-3 1,0-1 96,0 1 0,0-1-167,0 2 0,0 1 17,0-7 0,0 1-41,0-2 1,0-4-14,0 5 1,-6-12-211,0-1 117,-1 0-92,7 6 176,0-9 0,0 1-24,0-5-1282,0-4-369,0 7 478,0-9 1,0-3 508,0-3 0,0-4 232,0-9 0,0-3-222,0-3 1,0-4-2003,0-9 2634,0 0 0,-17-17 0,-4-4 0</inkml:trace>
  <inkml:trace contextRef="#ctx0" brushRef="#br0" timeOffset="5843">1366 816 8300,'-19'0'-2085,"0"0"2486,0 0 24,0 0 268,9 0-225,1 0-86,9 0-151,0-9 0,9 1-25,3-5 1,7-4-27,6 5 0,-3 1 23,3-1 0,2-1-63,-2-6 1,9 0 56,-2 0 0,4-2-124,2-4 0,6 1 25,0-7 0,9 6 35,-3-7 0,5 7-3,2-7 1,6 0-40,0-5 1,3 5-16,-3 0 1,-4 9-109,4-2 0,-4 4-98,-2 2 1,-6 2 133,-1 4 0,-1-4 68,1 5 1,5-3-92,-4 2 1,1-1-175,-1 7 1,2-5 240,-9 5 0,7-5-11,-7 5 1,8-5 8,-1 5 1,-2-5 117,1 5 1,-8-5-103,2 5 1,-1-1-25,1 2 0,-4 4 5,4-5 0,-4 5-35,-2 2 1,0 0-15,0 0 0,-6 0 5,-1 0 1,-5 0-22,5 0 1,-8 0-20,3 0 0,-5 0-6,-2 0 1,0 0-3,0 0 0,-3 2 30,-3 5 13,4-5 1,-9 8 67,5-3 0,4-5 9,-4 4 1,-3-4-54,3-2 1,-1 0 37,7 0-51,0 0 0,-2 2 11,-4 5-9,4-5 43,-7 6-40,1-8-8,6 0-7,-15 0 7,15 0 0,-13 0 8,8 0 5,-7 0-5,11 0 0,-11 0 62,7 0-49,-7 0-36,3 0 1,-6 0 155,4 0 266,-3 0-263,5 0 14,-8 0-237,0 0 282,-8 0 436,5 9-510,-13 1 1,11 7 81,-7-4-252,7 3 0,-3-5 84,8 8 1,-6-6 50,-1-1 0,1-5-80,6 5-376,0-8 345,0 13 1,0-13 38,0 9 1,-2-9 105,-4 3-50,4 3 0,-9-1 14,5 3 1,4 5-64,-5-4 1,3-3 7,-2 3 0,4 0-34,-5 6 1,5-7-17,2 1 3,0-1 0,0 7-36,0 0 30,0 0 1,0 0 33,0 0-15,0 0 1,0 0 56,0 0 1,0 0 13,0 0 0,0 0 22,0 0 1,0 0 10,0 0 1,0 0-94,0 0 0,0 0 10,0 0 0,0 0 73,0 0 1,0 0-1,0 0-45,0 0 0,0 0-15,0 0 0,0 0 59,0 0 0,0-7 146,0 1-124,0 0 1,0 5-61,0 1 1,-6-6 15,0 0 0,-1-1 5,7 7 0,-6-6-2,0 0 1,-3-1 24,3 7 0,4-6 19,-5 0-70,5-1 0,0 5 26,-4-4 0,4 4-18,-5-5 0,5-1-46,2 1 1,-2-5 28,-4 5 87,4 1 0,-9 6-78,5 0 1,2-6 115,-9-1 0,7 1-54,-7 6 41,9 0-87,-13 0 0,13-7-16,-9 1 0,7 0-9,-7 6 1,7-7 156,-7 1-24,9 0-201,-4 6 1,1 0-145,1-1 93,0 1 0,6 0 23,0 0 0,0 0 18,0 0 73,0 0 0,0 0 3,0 0 1,0 0-17,0 0 0,0-6 33,0-1 13,0 1 0,0 6 314,0 0-225,0 0 0,0 0-54,0 0 1,-7 0 6,1 0 1,-2-2-27,1-5 1,5 5 1,-4-4 0,-3-3 66,3 3 1,-2-2-23,1 1 1,5 5-17,-4-4 83,-5 4-49,1 2 1,-3 0-4,1-1-166,7-7 1,-5 4 0,6-7 221,-3 3-70,1-7-55,-3 13-148,-1-7 0,-3 7 75,1-4 0,5 2-15,-5-9 0,5 7 78,-5-7 0,1 9-44,-1-3 0,-5-1 23,4 1 51,-4 1 1,-2 6 160,0 0 1,7 0-154,-1 0 0,2 0 7,-1 0 0,-3-6 230,9-1-249,-9 1 0,11 4 80,-9-5 0,7-1-17,-7-5 1,9-2 183,-2 9-155,-5-9 1,3 7 199,-5-5-289,-4-4 0,13 13 97,-9-9-83,9 1-322,-13 1 321,15 3 0,-8 8-138,3 0 0,5-7-1092,-4 1 797,4-1 0,2 7-17,0 0 1,0-6 160,0 0 0,-7-7 30,1 7 1,0-7-8,6 7 1,0-7-168,0 7-448,-9-9-401,7 13-358,-6-15-154,8 6-834,0-8 1263,0 0 1,8-4 1252,5-9 0,21-8 0,6-17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8:5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171 266 7084,'0'-11'0,"0"-6"0,-8 7 0,-3-9 0</inkml:trace>
  <inkml:trace contextRef="#ctx0" brushRef="#br0" timeOffset="278">190 57 7495,'-10'0'-1468,"1"2"1441,9 4 115,0-3-231,0 5 129,0 0-12,0-6 28,0 7 0,0-7-1,0 4-104,0-4 103,0 7 0,0-1 0,0 3 0</inkml:trace>
  <inkml:trace contextRef="#ctx0" brushRef="#br0" timeOffset="676">171 76 7807,'0'-11'1559,"0"-5"-1090,0 13 237,0-5 411,0 0-412,0 5-412,0-5 1,0 10 113,0 4 1,0-1-174,0 7 1,-6 1 0,0 6 0,-1 8 29,7 5 0,-6 4 185,0 2 1,-1 2-104,7 4 0,-6-2 36,0 9 0,-9-1-162,2 7 1,3-2-1,-3-4 0,7 3-8,-7-3 0,7-3-30,-7 3 1,9-9 51,-2 2 1,2-10 29,-3-2 1,5-9-1086,-4 2 325,4-4 1,4-4-1127,4-4 1062,-4-5 1,15-10-306,-4-4 1,-3-5 7,3-8 1,0-6-332,6 0 0,-3-11 309,-3-2 0,4 0 37,-4-6 842,3 4 0,3-7 0,0-1 0</inkml:trace>
  <inkml:trace contextRef="#ctx0" brushRef="#br0" timeOffset="974">570 0 8124,'10'0'203,"-3"0"-203,-14 0 0,5 8 0,-13 3 1131,9 8 1,0 6-435,6 1 1,0 7-115,0-1 0,0 4-65,0 2 1,0 6 3,0 0 1,0 7-233,0-7 0,0 9-51,0-3 0,-2-1 158,-5 1 0,3-5-32,-9 5 1,9-8-361,-2 3 1,-3-5 123,3-2 0,-7-3-789,7-3 1,0-3-84,6-3 1,-2-7-1615,-5 0 1086,5 0-146,-6-17 327,8 6 0,-6-18 479,-1-9 1,-1-9 208,1-10 0,-3 0 402,-9 0 0,0 1 0,-8-1 0,-3 0 0</inkml:trace>
  <inkml:trace contextRef="#ctx0" brushRef="#br0" timeOffset="1127">285 702 8126,'-17'-13'16,"5"1"0,-3 5 376,9-5 0,-1 5 1,9-3-1,5 1 0,5 5 1,5 4-1,2 4 1,0 3-1,2-1 2495,5 2-3365,-5-6 433,14 7 0,-11-3-284,7 1 1,-6 1-562,7-2 1,-7-4-540,7 5 0,0 1 647,6-2 0,-7 3 782,1-3 0,-1 5 0,7 8 0</inkml:trace>
  <inkml:trace contextRef="#ctx0" brushRef="#br0" timeOffset="1546">1082 740 8132,'-13'-7'230,"0"1"89,9-9 0,-13 11 352,5-8 0,-5 7-85,-2-1 0,0 4-186,0 2 1,0-6-162,0-1 0,0 3 30,0 10 0,7-1 235,-1 7 1,0 1-86,-6 6 1,7 0-129,-1 0 0,9 6-52,-3 0 0,5 7 0,2-7 0,0 3-185,0-3 0,9-4-18,3 4 0,5-4-10,2-2 1,0-8 99,0-5 0,2 3-429,5-3 1,-5-2 26,4-10 0,2-5-83,-1-8 1,1-2 76,-2-4 0,-10 2-49,4-9 1,-6 7 116,-1-7 1,-3 15 52,-9-2 1,0 5 519,0-5-283,0 8 659,0 3-438,0 8 0,-7 2 85,1 4 1,-7 5-94,7 8 1,-7 0 102,7 0 1,-2 0-134,1 0 0,5-1-62,-4 1 0,4 0-266,2 0 1,0 0 108,0 0 0,0-6-834,0 0 0,8-3-88,5 3 0,-3 2-473,3-9 0,2 7 576,10-7 1,-4 0-56,4-6 1,-1 0 833,1 0 0,-4 0 0,6 0 0</inkml:trace>
  <inkml:trace contextRef="#ctx0" brushRef="#br0" timeOffset="1827">1765 721 8126,'-19'0'199,"0"0"191,0 0 0,0 0 219,0 0-174,0 8 1,0 1 108,0 3 1,0 5-141,0-4 1,0 4 197,0 2 1,6 2-116,1 4 0,-1-2-248,-6 9 0,6-7 91,1 7 1,8-3 165,-3 3 1,5-3-312,2-3 0,0-5-196,0 4 0,0-4-468,0-2 1,9-2 375,3-5 1,5 3 82,2-8 0,6-1 59,1-6 1,7-9-1996,-1-3 0,4-13 583,2-7 0,-2-6 214,-5-6 1,5 2 1158,-4-9 0,3 9 0,3-5 0</inkml:trace>
  <inkml:trace contextRef="#ctx0" brushRef="#br0" timeOffset="2043">1992 322 8325,'-17'9'0,"3"1"435,1 1 0,9 12 1,-5-4 803,1 2-842,6 9 1,-13-1 1,9 9 1,-3 2 195,3 4 1,4-1-43,-5 7 0,3-8-34,-2 3 0,4 3-300,-4 3 1,1-5-190,-1-2 1,4-4 238,-4-2 0,3 0-30,3 0 0,0-8-1489,0-5 0,3-6 123,3-7-476,4-3 0,9-9 380,0 0 0,0-11 1223,0-8 0,9-8 0,1-11 0</inkml:trace>
  <inkml:trace contextRef="#ctx0" brushRef="#br0" timeOffset="2843">2315 607 8948,'12'-17'356,"1"4"1051,-9 5-994,5 8 0,-9 2 88,0 4 0,-3 5-103,-3 8 0,2 2-135,-9 4 1,-2 3-21,-10 3 0,4 3 29,-4-9 1,4 9-27,2-2 0,-6 4-1,-1 1 1,1-5 88,6 0 1,0-3-96,0 3 1,6-3-136,1-3 1,8-5 119,-3 4 0,5 2-281,2-1 0,0-1 87,0-6 0,0 0 170,0 0 0,9 0-194,3 0 1,-1 0-242,1 0 0,1-9 44,6-3 1,6-5 76,1-2 1,1 0-115,-2 0 1,5-5 73,8-7 0,-5-3-264,5-17 0,-10 1 86,10-7 0,-7-2-81,1-4 1,-5 10 107,-8-4 1,-2 4-143,-4-4 1,1 9 260,-7 3 15,-1-3 0,-8 8 455,-4-4 0,1 12-238,-7 7 1,6 4-218,-7 2 433,0 0 1,-4 8 556,5 5 1,-5 3-325,4 3 1,3 7 165,-3-1 0,7 9 17,-7-3 1,7-1-226,-7 1 1,9 1-215,-2 6 1,1-8 298,-1-5-142,4 4 0,-6-8-260,8 5 0,8-14-217,5-5 0,3-5-1,3-2 0,2-2-187,5-5 1,-3-5-490,9-14 0,-1-3 396,7-9 0,-8 8 151,-5 5 0,2 0-49,-1 6 1,-1-2-144,-6 15 0,0-1 92,0 7 456,0 0 1,0 2 53,0 5 1,-9 9 277,-3 10 0,1 5 133,-2-5 1,3 7-256,-3-1 1,-4 4-52,4 2 0,-3-7-12,-3 1 1,0-3-229,0 3 1,0-5-88,0-8-484,0-8 281,0 6 1,0-17-164,0 0 1,6-11-140,0-14 0,1-4 186,-7-9 1,2-2-436,4-5 0,-4 5 197,4-4 1,-4 4 479,-2 2 1,3 6 271,3 1 1,-4 8 208,4-3 0,-4 12-29,-2 1 1,0 7 1290,0-7-384,9 9-437,-7-5 87,6 1-519,1 6 1,1-13-271,9 9 0,0-1-99,0 7 1,7-2-154,-1-4 1,2 4 213,-1-4 1,-3 3 24,8 3 0,-1-6-1402,1 0 1,-1-1-789,-5 7 1,-4 0-290,5 0 0,-5 0 2372,-2 0 0,8 0 0,3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1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76 8308,'0'-10'-2410,"0"1"2250,0 1 160,0 6 0,0-7 0,0 9 0,0-8 0,0-3 0</inkml:trace>
  <inkml:trace contextRef="#ctx0" brushRef="#br0" timeOffset="126">19 0 7130,'-8'11'-464,"6"6"0,-7-7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2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76 5738,'11'0'0,"-3"0"305,-8 0-259,0 0 113,0-8 465,0 6-92,0-7 33,0 9-137,0-8-86,0 6 1,0-9 426,0 5-252,0 4-293,0-7 0,0 7 520,0-4 608,0 4-303,0-7-344,0 9 321,0 0-708,0 9 0,-6-5-45,0 9 1,-1-1-17,7 7 0,0 0 3,0 0 1,-2 0-31,-4 0 1,4 6-44,-5 1 1,5 8 5,2-3 1,0 3 63,0-3 0,0 3-19,0-9 0,0 7-126,0-7 1,0 3 107,0-3 1,0-4-19,0 4 0,0-4-33,0-2 1,0-6-93,0 0 1,0-1 80,0 7 1,0-6 2,0 0 1,0-7 89,0 7-277,0-1 1,0 1-149,0 0 264,0-9 95,0 4-35,0 1-413,0-7-230,0 6-217,0-8-1275,0 0 1423,0-8 0,0-3-1114,0-8 0,0 0 609,0 0 1,0 0-109,0 0 0,0 0 344,0 0 0,7 0-984,-1 0 1815,0 1 0,3-1 0,1 0 0</inkml:trace>
  <inkml:trace contextRef="#ctx0" brushRef="#br0" timeOffset="456">152 152 8308,'0'-12'0,"0"-1"0,-6 7-634,0-7 790,-1 0 445,-1-6 35,6 0 338,-15 9-427,15-7 0,-7 15-145,9-7 1,-2 9 272,-4 0-116,4 9 0,-7 1-123,9 9 1,-6 7-25,0-1 1,-1 2-140,7-1 1,0 3-17,0 9 0,0-2 165,0-5 1,0 5-150,0-4 1,0 6-17,0 6 1,0-4-24,0 4 0,-2-10-112,-4-2 0,4-1 62,-5 7 0,5-6-1,2-1 0,-2-5 13,-4 5 1,4-7-31,-4 1 1,3-10-186,3-3 1,0-5 104,0 5 216,-8-8-271,6 5-2179,-7-9 1394,9 0 1,0-2-85,0-5 1,7-9-182,-1-10 0,9-7-510,-3 1 0,5 5 1529,2 1 0,0-3 0,0-1 0</inkml:trace>
  <inkml:trace contextRef="#ctx0" brushRef="#br0" timeOffset="1137">456 190 8219,'2'13'1509,"4"-1"-850,-4 1 1,7 8-155,-9 4 1,0 5-37,0 8 0,0 0-129,0 0 0,0 2 102,0 4 0,-2-4 63,-5 4 0,5-4-121,-4-2 0,-3-2-137,3-4 0,0 1 49,6-7 1,0-7-224,0-7 0,0-5-325,0 5-363,0-7 366,0 3 0,6-16-218,0-5 0,9-12-433,-2-7 1,1-2 421,-1 3 0,-2-5 154,-5 4 1,-4-4-154,4-2 1,-3 3-22,-3 3 1,-3-4 261,-3 5 0,-2 1 176,-5-2 0,-4 9-40,5-2 0,1-2 217,-2 1 1,7 1 296,-7 6-345,9 0 1,-4 0-28,8 0 0,0 0 176,0 0 1,2 7 657,4-1 0,-2 2-397,9-1 1,-2-5-77,1 4 0,5 5-160,-4 1 1,4-1-75,2 2 1,-1-1-24,1 7 0,0 0 272,0 0-228,0 0 1,0 9-18,0 3 0,0 5 139,0 2 1,0 0-105,0 0 0,0 7 23,0-1 0,-6 2-38,-1-1 1,-5 1-5,5 5 0,-7 1 18,1-7 0,-4 5 16,-2-6 1,0 3-17,0-3 0,-2-4 69,-4 4 0,-5-1 150,-8 1 0,0-10-158,0 4 0,0-5-12,0 5 1,-6-8-84,0-5 1,-1-4-221,7-2 1,0 0-859,0 0 748,0 0 1,0-2 152,1-4 1,5 2-319,0-9 1,9 7-1560,-2-7 0,4 7-30,2-7 1173,0 0 0,8 3 37,5 4 0,4-3-177,1 3 0,1 0-280,0 6 0,7 2 1158,-1 4 0,0 5 0,-6 7 0</inkml:trace>
  <inkml:trace contextRef="#ctx0" brushRef="#br0" timeOffset="1803">1651 418 8165,'12'-7'0,"-1"-1"0,-1-3 293,1-3-111,-7 5 1,7-8 60,-5 5 0,-4 1 30,4-1 1,-4 5 213,-2-5 378,0 7 38,0-11 0,-8 11-413,-5-7 1,-4 7-34,-1-1 1,-1 4-106,0 2 0,0 0 87,0 0 0,-2 2-157,-5 4 1,3-1 39,-9 7 1,9 7 178,-2 7 0,-2 5-149,1-6 0,-5 9-39,5-2 1,-1 4-39,2 2 1,6-1-1,0 1 1,2 0-3,11 0 1,-1 0-31,7 0 1,0 0-239,0 0 1,2-6-117,5-1 1,3-8-1356,9 3 1,2-5 531,5-2 1,3-9-154,9-3 1,6-5 70,1-2 0,7 0-624,-1 0 0,4-2 1640,2-5 0,-9-3 0,-2-9 0</inkml:trace>
  <inkml:trace contextRef="#ctx0" brushRef="#br0" timeOffset="2199">2087 740 8126,'-2'-19'-5,"-5"0"0,-3 2 258,-9 5 1820,8 3-748,-6 9-858,7 0 0,-9 0-135,0 0 1,6 2 458,1 5-297,-1 3 1,-4 9-119,5 0 0,1-6-133,5-1 0,4 1 84,-5 6 0,5-6-56,2-1 1,0 1-131,0 6 1,2-6-123,5-1 1,-3-8 13,8 3 1,1-5-181,6-2 0,6 0-432,1 0 0,1-2 329,-2-5 0,3-5 136,3-13 0,-1 3-173,-5-3 0,-10 4-445,4 2 1,-7 0 132,1 0 645,-4 0 272,-9 9 936,0-7-921,0 15 0,0 2-133,0 12 0,-9 5 37,-4 2 0,3 6 251,-3 1 1,9 7 370,-2-1 0,-3-2-649,3 1 1,0-5-370,6 5 1,0-14-340,0 2 1,8-6-711,5-1 0,-1 3 866,7-9 1,-4 1 91,10-7 1,-1-9-1786,1-3 2035,-4-5 0,6-11 0,-8-1 0</inkml:trace>
  <inkml:trace contextRef="#ctx0" brushRef="#br0" timeOffset="2700">2561 607 8165,'-11'0'2013,"3"2"-377,8 5-1148,-8 3 0,5 9-196,-3 0 1,4 7 131,2-1 0,-2 2 367,-4-1 0,3-5-342,-3 4 0,4-4-128,2-2 0,0-6-171,0-1 1,2-8-139,4 3 0,-1-5-94,7-2 1,-5 0 139,5 0 0,7-9 120,7-3 1,-1-11-58,-6-3 1,2-5-823,4 5 1,-6 1 134,0 6 0,0-4-675,-6 4 799,4-4 579,2 12 1,-7 1 675,1 3-635,-9 5 1,4 4-125,-8 5 1,7 3 217,-1 9 0,0 0 502,-6 0 0,0 2-355,0 5 0,-2-5-17,-4 4 1,4-4-216,-4-2 1,3-6-124,3-1 1,0-5-570,0 5 340,0-8 284,0 5-164,0-9 0,9-9-873,4-3 1,3-11 247,3-3 0,0 1-138,0 6 0,0 0 477,0 0 0,-6 9 140,0 3 1,-7-1 225,6 2-104,-7-1 1,5 7-176,-3 0 1,-5 9 114,4 3 0,-4 7 440,-2 7 1,-6-3-510,-1 8 0,1-5-492,6 5 1,0-8-176,0 3 0,0-5 865,0-2 0,17 0 0,4 0 0</inkml:trace>
  <inkml:trace contextRef="#ctx0" brushRef="#br0" timeOffset="3186">3263 759 8585,'10'-8'0,"-1"-3"0,-3-2 0,2 3 0,1-1 616,-1 1 0,7-1 1,-2-3 434,4 1 1,-5 0-825,1-6 0,-7 7 142,7-1-233,-9 0 11,13-6 0,-15 7 72,4-1 1,-6 9 61,-6-2-141,-5 4 1,-8 2 728,1 0-498,-1 0 0,0 8 142,0 5 1,2 3-149,4 3 1,-4 2 28,5 5 1,1-3 138,-2 9 1,7-7-135,-7 6 0,7-5-156,-7 5 1,9-7 259,-2 1-769,4-4 1,4-4 182,4-5 1,-2-3-24,9-9 0,0 0-142,6 0 1,2-2-244,4-5 0,-2-5-342,9-14 1,-7 5 343,7-4 0,-9 10 126,2 3 0,3 1-419,-3-1 1022,0 3 0,-6 9-132,0 0 1,-6 0 193,-1 0-8,-7 9 0,9 1 361,-7 9 0,-1 0 56,-6 0 1,0 0 120,0 0-56,0 0-264,0 0-638,0 0-334,0-9-645,0-1 435,0-9 1,0-2-703,0-5 1,8-3-479,5-9 0,4 2 958,2 4 0,0-1 431,0 7 1,0-5 30,0 5 430,0 1 0,8-2 0,3-3 0</inkml:trace>
  <inkml:trace contextRef="#ctx0" brushRef="#br0" timeOffset="3517">4078 702 9747,'0'-19'0,"-2"2"0,-2 3 0,-4 3 1336,-3 3 0,5 1 0,-5 9-768,3 5-234,-7 3 0,7 9 267,-5 0 1,-4 0 105,4 0-130,-3 0 1,3 2-36,0 4 1,3-3 85,-3 3 1,-2-4-275,9-2 0,0 0 42,6 0 1,0-7-216,0 1 179,0 0-120,0 6 0,8-7-87,5 1 1,4-9-206,2 3 0,0-5-289,-1-2 0,4-7-606,3 1 0,-4-2 357,4 1 370,-4 5 1,-2-6-810,0 8 680,0 0 0,-6 2 63,-1 4 0,-7-2 7,1 9 1,-4-7-1294,-2 7-511,0-9-986,0 13 2143,9-6 926,-7-1 0,6-1 0,-8-9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17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493 1916 8120,'-12'-6'502,"-1"0"1,9 1 0,-3 12 0,5 5-1,2 5 1,-2 4 0,-2 2 0,-2 3-1,1-3 2077,3-2-2336,2-2 1,0-9-472,0 7 187,0-15-136,0 7 262,0-9-43,9 0 0,1-2-172,9-5 0,0-1 32,0-5 1,0-3-158,0 3 1,0-4 21,0-2 1,-2 0 12,-4 0 0,3 6 177,-3 1 0,2-1-12,-3-6 1,3 7 108,-8-1 1,5 7-135,-6-7-105,9 9 221,-13-5 1,9 9 640,-5 0 1,-4 9-208,5 3 1,-5 5 33,-2 2 1,-7 2-191,1 5 0,-2-5-67,1 4 1,5-4 471,-4-2-204,4 0 0,2 0-317,0 0-759,0-9 0,8-1 313,5-9 1,-3-2 7,3-5 0,2-3 125,10-9 0,-4 0-53,4 0 0,-3 0-61,-4 0 0,1 2 85,0 5 1,0-3 61,0 8 0,0-1-1,0 2 0,-6 4 173,0-5 0,-7 5-151,7 2-91,-9 0 506,13 0 180,-15 0 0,8 0 468,-3 0-688,-5 9 0,6-5 136,-8 8-191,9 1 0,-7 6-451,4 0 1,-4 0-51,-2 0 0,0-6-583,0-1-9,0 1 1,0 0-868,0-1 0,2-8-288,5 3 1,3-5 1988,9-2 0,0 0 0,0 0 0</inkml:trace>
  <inkml:trace contextRef="#ctx0" brushRef="#br0" timeOffset="192">1442 1935 8120,'-9'11'810,"1"6"348,-5-5-749,-4-3 0,15 1 133,-4-3 1,2 3-300,-3 9 0,5 0-149,-4 0 0,2 0-334,-3 0 0,5 0 231,-4 0 1,4-7 416,2 1-516,0-9-1539,0 5 1,2-13 690,4-9 0,5 0 956,8-12 0,0-13 0,0-2 0</inkml:trace>
  <inkml:trace contextRef="#ctx0" brushRef="#br0" timeOffset="330">1498 1802 9521,'0'-19'0,"0"0"0,0 1 768,0-1 1,0 10 0,0 9-852,0 11 152,0-3 0,0 9 185,0-4 0,9-3-437,3 3 0,5-7-3206,2 7 3389,0-9 0,0 4 0,0-8 0</inkml:trace>
  <inkml:trace contextRef="#ctx0" brushRef="#br0" timeOffset="634">1764 1727 9680,'17'-9'0,"-2"9"0,-5 11 0,-1 6 0,-5 4 0,-2 4 0,-2 4 3839,0 1-3540,0 6-154,0-7 34,0 9 0,0 6 59,0 1 1,-9-1 29,-3-6 1,1-2-284,-1-5-360,7 5 1,-5-17-144,4 0 24,3 0 0,-7-17 233,4 4 1,3-6-67,-3-6 1,-2-7-26,1-12 1,1-4 81,6-9 0,-6 0 40,-1 0 0,1 6 221,6 1 1,0 7 2908,0-1-1555,0 4-375,9 2-582,1 9 1,9 1-10,0 9 1,0 0-623,0 0 1,6 0 230,0 0 0,3 0 215,-3 0 0,-4 7-25,5-1 0,-5 2-1727,-2-1 1,0-3 1548,0 8 0,-1 1 0,1 6 0</inkml:trace>
  <inkml:trace contextRef="#ctx0" brushRef="#br0" timeOffset="1540">759 2808 6984,'-13'-11'-719,"0"5"2064,9 4-549,-13 2-550,15 0 0,-6 10 278,8 9 0,0 4-3,0 15 1,0-2 56,0 15 0,0-1-243,0 7 1,0-6-262,0-1 0,0-1 0,0 1 0,0-5-200,0-14 1,0-3-348,0-9 277,0 0 123,0-9-307,0-1 1,0-14-1082,0-7 0,6-3 673,0-17 1,1 1 342,-7-7 1,0 0 444,0 0 0,-9-6 0,-3-1 0,1-5 0,-1 6 0,7-1 0,-1 7 0,-2 3 0,1 3 0,1-2 14,6 9 0,0-7 810,0 7 1,2-7-111,4 7 0,-1 0 116,7 6 0,-5 0-367,5 0 0,-5 0-59,5 0 0,-1 6-213,1 1 1,5 8-155,-4-3 0,6 5 224,6 2 0,-4 0-82,4 0 1,-1 6-302,1 1 1,-4 7 67,4-1 0,-4 4 117,-2 2 1,-6 0 3,0 0 1,-9 6-32,2 0 1,-4 1 212,-2-7 0,-2 6-133,-4 0 0,2 7 16,-9-7 0,-2 0-38,-10-6 0,4 0-216,-4 0 1,-3 0 99,3 0 0,-7-6 50,7 0 0,0-9-1,6 2 0,-7 3-124,1-3 0,6 0 107,7-6 1,5 7-63,-5-1 408,7 0-293,-3-6-362,8 0 1,8 7 127,5-1 0,4 6 132,2-5 1,6 5-20,0-5 1,7 5-24,-7-5 1,7 7 148,-7-1 1,9-2-131,-2 1 1,-5 1 3,-2 6 0,-4 0 69,-2 0 0,0 0 272,0 0 1,-6 0 13,-1 0 0,-7 0 69,1 0 1,-4 0 110,-2 0-106,-8 8 0,-3-6-151,-8 4 0,-2-6-38,-4-6 0,4 2 40,-5-9 1,-1 7-60,2-7 1,-9 0-323,2-6 0,-1 0-26,1 0 0,-4 0-89,5 0 1,3 0-94,3 0 1,4 0-836,2 0-1696,8 0 2100,-5 0 0,16 0 352,0 0 0,8-6-66,11 0 1,8-1-605,5 7 1,4-6 1115,2 0 0,8-17 0,3 1 0</inkml:trace>
  <inkml:trace contextRef="#ctx0" brushRef="#br0" timeOffset="1953">1593 3244 7161,'-19'0'375,"0"0"0,0-2 126,0-5 1,7 5 14,-1-4 1,0 4 4,-6 2 0,-6 0 57,0 0 0,0 8-192,6 5 1,0 4 69,0 2 1,0 0 74,0 0 0,2 0-149,4 0 1,5 0-253,8 0 0,0 0 30,0 0 0,0-7-162,0 1 1,10-3 209,9 3 1,0 2 48,7-9 0,3 0-772,3-6 0,4-4-24,1-8 1,1-1-424,0-12 0,-2-5 430,-4-1 1,-1 1 175,-12-2 0,5 9-110,-12-2 0,-3-2 380,-3 1 0,-4 7 272,-2 7 0,0 7 0,-8-3 120,-5 8 1,2 2 448,-1 4 1,-1 5 75,-6 8 0,2 6-334,5 0 0,-3 7-140,9-7 1,-1 3-94,7-3 0,0-4-22,0 4 0,0-3-565,0-4 1,2 1-792,5 0 0,3-6 174,9 0 0,9-9-764,3 2 0,3-4 457,-2-2 0,3-6 1247,-3 0 0,-5-17 0,1 1 0</inkml:trace>
  <inkml:trace contextRef="#ctx0" brushRef="#br0" timeOffset="2188">2181 3244 6973,'-8'-11'0,"-5"5"0,-4 4-28,-2 2 1,0 0 0,2 2 1007,5 4 1,-5-1-251,4 7 1,-4 1-263,-1 6 0,5 0-26,0 0 0,7 0-153,-7 0 1,9 2-64,-2 4 1,4-4 30,2 4 0,2-4-248,4-2 0,5-2-138,8-4 0,2 2-198,4-9 0,-2 0-145,9-6 1,-1-2-597,7-4 0,0-7 680,0-12 0,0 2 41,0-9 0,0 7-1123,0-7 1470,-9 1 0,7-7 0,-6 0 0</inkml:trace>
  <inkml:trace contextRef="#ctx0" brushRef="#br0" timeOffset="2751">2580 2618 8117,'0'19'-1423,"0"0"1557,0 0 0,0 0 573,0 0 1,0 6-16,0 0 1,0 11-261,0 2 1,0 2 232,0 11 1,0-7-145,0 7 0,-7-1 13,1 7 0,-7-6-240,7-1 0,-7-8-60,7 3 1,-7-5-138,7-2 1,-7-9-294,7-4-686,0-4 0,6-8 221,0 0-742,0-9 1,8-6 620,5-17 0,10-2-161,2-11 0,7 1 943,-7-7 0,9 0 0,-3 0 0,-1 0 0,2 0 0,-3 0 0,3 0 0,-3 6 0,-4 1 0,-3 8 0,3-3 0,-10 7-278,-3 7 1,-8 1 255,3 5 511,-5 4 0,-4-5 124,-5 14 0,-5-1 262,-13 13 0,3-4-309,-3 10 1,2 3 126,-2-3 0,4 6-178,-5-5 1,-1 7-140,2-1 0,-1-2-65,7 1 0,3-6 166,3 7-351,-4-9 1,15 5 175,-4-9-412,3 0 82,3 0 1,3-3-484,3-3-148,4 4 1,9-15 353,0 4 1,0 3-195,0-3 1,2 0 161,5-6 1,-5 3-774,4 3 0,-2-2 226,3 9 0,-3-7 210,8 7 0,-8-7 674,3 7 0,12-1 0,2 7 0</inkml:trace>
  <inkml:trace contextRef="#ctx0" brushRef="#br0" timeOffset="3170">3205 3339 8060,'-19'0'0,"0"0"-133,1 0 0,-1 6 164,0 0 0,0 7 700,0-7 1,6 7-202,0-7 0,9 9-229,-2-2 1,4 4-70,2 2 1,0-1 28,0 1 1,0 7-49,0-1 0,2 0 19,4-6 1,3-6 30,3 0 1,5-7-32,-4 7 1,4-9-223,2 2 0,6-12-173,0-7 1,3-12-195,-3-7 0,-2-12 140,9-7 0,-7-3-63,6-3 0,-7-7-190,1 1 1,-6-8 138,-6 1 0,1 7 64,-7 6 0,-1 8 49,-6 12 0,0 1 767,0 4 0,0 11-126,0 8-407,0 9 0,-2-2 347,-4 12 1,1 5 522,-7 8 1,1 8-218,-1 5 1,-5-3-223,4 3 0,2-1-155,-1 7 0,5 7-60,-5-1 1,8 9-214,-3-3 1,5-1-28,2 1 1,0-6-100,0 7 0,0-9-348,0 2 1,9-4-620,3-2 1,1-6-742,6 0 0,-4-9 872,10 2 1,-4-4 148,-2-2 0,2-8 794,4-5 0,-4-4 0,7-2 0</inkml:trace>
  <inkml:trace contextRef="#ctx0" brushRef="#br0" timeOffset="3488">3755 3320 8060,'-19'0'0,"1"2"0,-1 2 287,0 2 1,0 7 0,0-5 1050,0 3-787,8 2 0,-4 6-131,9 0 1,-7 0-13,7 0 1,0-1-141,6 1 1,0 0 43,0 0 1,2 0-123,4 0 1,5-6-173,8 0 1,0-9 151,0 2 0,0-4-95,0-2 0,0-8-141,0-5 0,6-6 54,0-6 0,0 2-72,-6-9 0,-6 7-1,0-7 0,-7 9-170,7-2 0,-9 4 9,2 2 0,-4 6-98,-2 0 0,0 7 59,0-7 0,-2 9-163,-4-2 0,-7-3 212,-12 3 0,2 2 32,-9 10 0,7 5-855,-7 8 0,9 0 315,-2 0 1,12 6 258,7 0 0,4 7 485,2-7 0,0 0 0,8-6 0,3 0 0</inkml:trace>
  <inkml:trace contextRef="#ctx0" brushRef="#br0" timeOffset="3834">4040 3358 8012,'-13'2'-503,"1"4"1,5-4 742,-5 5 1,5 3 1193,-5 3-438,7 4-620,-11 10 1,14-6 46,-5 4 0,5-4 524,2-2-613,0 0 0,2 0-21,5 0 0,3-2 168,9-4 0,-6 2-101,-1-9 0,1 7-190,6-7 1,2 0-27,4-6 1,-4 0-127,5 0 1,-5 0 353,-2 0-297,0 0-43,0 0 0,-3-8-274,-3-5 1,-4-4-228,-9-2 1,0 0 261,0 0 1,-3-2-307,-3-4 0,-4 2 204,-9-9 0,-2 7 103,-5-7 1,5 9-267,-4-2 0,4 12-1213,2 7 365,8-5 558,3 9 1,8 2-812,0 13 1553,0 4 0,8 0 0,5-5 0,12 5 0,5-6 0</inkml:trace>
  <inkml:trace contextRef="#ctx0" brushRef="#br0" timeOffset="4076">4381 3339 8011,'7'19'0,"-1"0"0,-2 0 83,-2 0 1,-2 0-1,0 0 1537,0-1-1097,0 1 0,7 7 48,-1-1 1,0 7 17,-6-7 0,7 0-247,-1-6 0,0-6 114,-6-1-136,0-7-145,0 3 1,2-18-106,5-9 0,-5-11 19,4-14 1,3 4-244,-3-4 0,6-3 101,-5 3 0,8 0-114,-3 6 1,3 6 112,-2 1 1,3 7 20,-3-1 1,4 6-1444,2 6 1,-6 3 660,-1 4 1,1 3 814,6-3 0,0 12 0,0 5 0</inkml:trace>
  <inkml:trace contextRef="#ctx0" brushRef="#br0" timeOffset="4868">152 58 8291,'-19'-17'174,"0"4"0,6 5 460,1 8 235,7 0-342,-12 0-95,7 0 1,-3 2-34,1 4 0,5 5 2,-5 8 1,7-1-99,-1 1 0,4 9 33,2 3 0,0 5-42,0 2 1,0 2-31,0 5 0,2 5 68,4 13 0,-1-2-12,7 9 1,1 6-1,6 6 1,0 9-311,0-3 1,-10-38 0,1 1 130,0 3 1,-1 0 0,0 1 0,-1 1-42,-2 1 1,0 0 0,2 3-1,-1 0 17,-4 1 0,0-1 0,4-2 0,-1-1-53,-2 1 1,-2-2 0,2-1 0,-1 0 55,-3 5 1,0 0 0,0-5 0,0 0-114,0-2 1,0 1 0,0 0 0,0-1 37,0 4 1,0 0 0,0-3 0,0 0 56,0-1 0,0 1 1,0 2-1,0 0-27,0 1 0,0 0 1,-3 1-1,-1 0-25,1-8 1,0 1 0,-1 2 0,2 1 48,1-3 0,2-1 0,-1 49-83,0-10 0,0-11 92,0-9 1,8-14 75,5 2 1,-3-13-762,3 1 1,-9-14 5,3-5 1,1-12-222,-2-1 1,3-9 84,-3 3 1,-2-16-131,9-10 0,0-19 73,5-19 0,1-14-176,0-12 0,0-1 940,0 2 0,0-13 0,-9 42 0,-1 1 0</inkml:trace>
  <inkml:trace contextRef="#ctx0" brushRef="#br0" timeOffset="6675">398 76 8176,'-19'0'2,"-8"0"60,6 0 0,-6 0 264,8 0 0,6-2 73,0-4 0,7 4 248,-7-4 301,9 4-620,-4 2-124,8 0 0,2 0 120,4 0 1,5 2-81,8 4 0,10-4 135,9 4 0,8-4-25,11-2 0,11 0-76,8 0 1,2-2-394,10-4 1,3 4 232,-41-1 1,1 0 0,2 1 0,1 2-74,6-1 1,0 2-1,2-1 1,1 0-203,3-1 1,1 2-1,-1-1 1,0 2 220,1 1 0,-1 0 1,3-2-1,1 0 22,-1 2 1,1 0 0,4-1 0,0-2-5,-2 1 1,1-2 0,1 1-1,0 0-121,-2 0 0,1 0 0,1 0 0,0 0-142,-5 1 1,1-2-1,2 1 1,1-2 77,-3-1 1,-1 0 0,1 1 0,-1 0-16,-2-4 0,-1-1 1,0 4-1,1 0 94,0-3 1,-1-1-1,-7 4 1,0 0 1,-2-4 1,-1 1 0,-5 4 0,0 0-143,0-1 1,-1 0 0,38 1 135,-6 2 1,-10 0 183,-2 0 0,-16 6-24,3 0 1,-12 7 111,-1-7 1,-6 9-66,-7-2 1,3-3 402,-9 3 0,1-3-454,-7 3 1,6 4 489,0-5 1,0-1-517,-6 2 1,0-3-126,0 3 1,0 2-144,0-9 1,7 9 13,-1-3 0,2-1-194,-1 1 1,-5-5 177,4 5 1,-4-5 63,-2 5 1,0-5-140,0 5 1,-6-7-117,-1 1 0,-8-2 432,3 2 502,-5-3 576,-2 5-671,0-8 176,0 0-392,-9 0 0,5 0 407,-8 0-484,7 0 1,-5 0 282,3 0-567,5 0 0,-12 2 72,7 4 0,-1 3-42,2 4 1,3 3 23,-3-3 0,2-2 97,-2 1 0,3 1-62,-3 6 1,-2 2 77,1 4 1,1-2 14,6 9 1,0 0-40,0 6 1,0-1 90,0 1 1,0 7-80,0-1 1,0 11 105,0 2 0,0-1-75,0 8 1,-6 3-8,-1 3 1,1 3 46,6 3 0,0 0 7,0 0 1,0 0-96,0 0 0,0 0 68,0-1 0,0-1-202,0-4 0,0 1 117,0-7 0,0 5 68,0-6 0,0 9-63,0-2 1,0-3-148,0 3 1,6-7 162,1 6 0,-1-8-70,-6 3 1,0 1 32,0-2 0,0 3 11,0-3 0,0-2-14,0 8 0,-2-7-73,-4 1 0,4-4-137,-5-2 0,3-9 93,-2-4 1,4-4 21,-5-2 1,-1 0 101,2 0 0,-3 0 101,3 0 0,4 0 142,-5 0 0,-1 6-265,2 1 1,-3-1 213,3-6 1,2 0-140,-9 0 0,7-7 29,-7 1 0,7-9-103,-7 2 1,9-4-11,-2-2 0,-3 0 7,3 0-109,-9 0 0,11 0 45,-9 0 1,7-6-171,-7-1 1,7-1 71,-7 2 1,7 1 32,-7-7 210,9 7 1,-7-9 94,5 7 275,4-7-283,-6 3-70,8-8 1369,0 0-1483,-9 0 237,7 0-109,-6 0 0,1-2-40,1-4 0,-2 3-98,1-3 0,3 4 29,-9 2 1,7 0 64,-7 0 1,7 0-152,-7 0 126,1 0 0,-7-6-105,0-1 1,0-5-28,0 5 0,-2-1-93,-4 2 1,1 1 122,-7-7 0,1 5 26,-1-5 1,-5 8 32,4-3 1,-4-1 0,-1 2 1,-1-1 146,0 7 1,0 0-65,0 0 0,-2 0 44,-5 0 0,5 0-151,-4 0 1,2 0-117,-2 0 0,2 0 131,-9 0 0,0 0-117,-5 0 1,-1 0 32,0 0 1,2 0-171,4 0 1,-3 0 145,3 0 0,3 0 68,-3 0 1,9 0 118,-2 0 0,-3 0-155,3 0 0,-2 2 22,1 5 1,5-3 113,-4 8 0,-2-5 99,1 5 0,1-1-95,6 2 1,-6 1-56,0-7 0,-7 1-104,7-2 1,-9-3 102,3 3 1,-3-4-6,2-2 1,-1-8-12,7-5 0,-1 2-1,2-1 0,4 5 97,-4-5 1,10 5 153,2-5 1,7 5-179,-7-5 1,3 8-20,-3-3 0,-2 3-67,9-2 0,-9 4 80,3-5 0,-5-1-95,-2 2 1,0-3 9,0 3 0,-2 2-147,-4-9 0,2 7 50,-9-7 1,1 7-109,-7-7 0,0 0 130,0-6 1,2 7 15,5-1 1,-3 7 210,9-7 1,-3 3 172,3-3 0,4-2 2,-4 9 1,10 0-62,2 6 0,3 0 84,-3 0 0,-1 0-152,7 0 0,-5 0-62,5 0 1,1 0 5,6 0 0,6 0-95,1 0 0,5 0 181,-5 0-132,8 0 1,-7 0 104,5 0 95,4-9 305,-7 7-239,9-6 62,0 8-3094,0 0 1201,9 0 1,1-7 268,9 1 1,0-2-1302,0 1 2019,0 5 1,0-6-712,0 8 0,-6 0 150,-1 0 1090,1 8 0,14 3 0,3 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34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266 342 8066,'0'-19'0</inkml:trace>
  <inkml:trace contextRef="#ctx0" brushRef="#br0" timeOffset="1128">153 209 6171,'-11'0'0,"3"0"0,8 0 0,0 0 0,0 9 0,0-7 0,0 6 0,0-8 0,0 0 0,8 0 0,-6 0 0,7 0 0,-9 0 0,0-2 0,0-4-209,0 4 1,0-7 209,0 9 114,0 0-105,0-8-10,0 6 1,0-7 8,0 9-5,0 0 17,0-8-3,0 6-11,0-7-5,0 9-136,0 0 124,0 9 10,0-7 0,0 15 0,0-7 0</inkml:trace>
  <inkml:trace contextRef="#ctx0" brushRef="#br0" timeOffset="1737">171 171 5944,'0'-10'314,"0"1"-16,0 1-214,0 6 0,0-9 289,0 5-139,0 4-34,0-7 0,0 7 6,0-4 17,0 4 279,0-7 122,0 9 2896,0 0-3263,0 9 0,0 1 87,0 9 0,0 9-96,0 3 0,7 5 9,-1 2 0,0 2-24,-6 4 0,7 5-7,-1 8 0,0 0 4,-6 0 1,7 2-16,-1 4 1,0-4 8,-6 4 1,0 2-3,0-1 0,0-1-42,0-6 1,0 0-96,0 0 0,-2-1-3,-4 1 0,2 7 99,-9-1 1,9 0-169,-2-6 1,-3-7 49,3 1 0,-1-7 27,7 7 0,-6-11-1,0-2 1,0 0-117,6-7 0,0-3 61,0-3 0,2 0-141,4-6 1,-4 5 35,4-12 1,-1 3-480,1-2-55,-4-5-92,6-8-146,-8 0 482,0 0 0,7-8-70,-1-5 0,0-12-501,-6-7 0,0-4 361,0-2 1,0-6 257,0 0 1,0-15 79,0 2 0,0-4-1053,0 4 0,-6 0 571,0 0 0,-1 6 715,7 1 0,-8-1 0,-3-6 0</inkml:trace>
  <inkml:trace contextRef="#ctx0" brushRef="#br0" timeOffset="3017">134 76 8069,'-30'-10'-558,"-4"-5"558,9 9 0,0 0 0,14 3 1208,5-3-367,4 4-500,2-6 0,2 8-50,4 0 0,13 0 92,13 0 0,4 0-135,2 0 0,8 0 0,4 0 1,5 0-53,2 0 0,2 0 36,4 0 1,-1 0-53,7 0 1,3 0-177,10 0 0,-2 0 111,9 0 0,-1 0 0,7 0 1,0-7-119,0 1 1,-1 0 122,1 6 1,2 2-51,-46 1 0,-1 0 0,47 1-228,-46 2 0,-1 1 0,2-2 0,0 0 201,-2 1 1,1 1 0,44 8-94,-7-9 1,5 9 88,2-2 0,4-3-110,-11 3 0,-3-7-130,-3 7 0,-2-7 243,2 7 0,-4-9-43,4 2 0,2-4-100,-1-2 0,-1 0 48,-6 0 0,-3-6-152,-3 0 0,-7-3 1,-12 3 1,-5 4 103,-8-5 1,-8 5 585,-5 2-383,-4 0 1078,-11 0-620,-1 0 298,-18 9 0,-1-7-526,-9 4 0,6 3 86,1-3-234,-1 0 1,0-6 202,1 0 120,8 0-183,-5 0-1440,9 0-26,0 0 1290,0 9 1,0-5-109,0 9 0,0-7-91,0 7 1,0-7-63,0 7 315,0-1 1,0 7-39,0 0 1,6 0-102,1 0 1,-1 6 46,-6 1 0,2 1-9,5-2 0,-3 5 70,8 8 1,-7 0-106,1 0 0,-2 6 2,2 0 0,-3 9 13,3-3 1,-4 5 172,-2 2 1,0 6-103,0 1 1,0 1-55,0-2 0,0-2-13,0 9 1,-6-9-14,-1 2 0,-1 2-112,2-1 0,3 5 137,-3-6 1,-2-1-61,1-12 1,1 9 28,6-8 1,0 6-94,0-13 0,0 0 34,0-6 1,0-2-5,0-5 0,0 3-3,0-9 0,0 1-6,0-7 0,2 2 31,5 4 0,-5-4 24,4 4-236,-4-3 119,-2-4-194,8 1 136,-5-8 66,5-3 50,-8-8 48,0 0-125,-8 0 1,3 0-9,-7 0 1,5 0 92,-5 0 0,5-6-59,-5 0 32,-1-1 1,-8 7-2,-4 0 1,4 0 2,-5 0 1,3 0-3,-2 0 0,-2 0 13,-5 0 0,-10 0 53,4 0 1,-4 0-18,4 0 0,-9 0-80,-3 0 1,-11-2-92,-2-4 1,-1 2-19,7-9 1,-6 7 211,0-7 1,0 7 150,6-7 0,0 9-138,0-2 0,0-3 69,0 3 1,-4 0-86,4 6 1,-4-7 138,11 1 1,-5-2-135,-2 1 0,0-1 31,0-5 1,0-4-263,0 5 0,-6-7 20,0-7 0,-11-3-137,-2-9 0,0 0 253,-6 0 0,10 0-129,3 0 0,8 7 156,-2-1 1,6 9 164,6-2 0,-2 12-16,9 7 0,-2 3 167,2 3 1,4 0 30,-5 0 1,-1 9-71,2 4 1,-9 3 140,2 3 1,3 0-224,-3 0 1,9-6 81,-2 0 0,-2-9-216,1 2 0,3-4-233,11-2 1,-3-6 166,9 0 1,-1-9 63,7 2 1,0-4-309,0-2 0,7-4-12,-1 4 1,7-4-30,-7 10 0,9 3-410,-2-3-588,3 9-130,3-4 370,0 8 1,3 0 117,3 0 673,4 0 0,9 0-1079,0 0 1,0 0 91,0 0 1266,9 0 0,1 0 0,9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49:45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114 342 7929,'0'-10'946,"0"-7"0,0 13-265,0-9 273,0 9-52,0-5-320,0 9-186,0 0 1,2 11-67,5 8 0,-5 2 7,4 11 1,3 6-70,-3 6 1,0 0 30,-6-6 1,0 2-118,0 4 0,0-6-136,0 0 1,0 0-66,0-6 1,0-5 58,0-2 1,2-4 326,5-2-90,-5 0-1810,6 0 961,1-8 1,-5-3-742,9-8 832,-9 0 1,11-10-20,-9-9 1,0-2-57,-6-11 1,0 1 169,0-7 0,0 0 136,0 0 0,-2 0-34,-4 0 0,-5 0 208,-8 0 1,0 0 17,0 0 1,0 2 124,0 5 0,0-3 45,0 9 1,3-7 294,3 7 0,-2-1 175,9 8 1,-7-1 55,7 0-310,0 0 1,6 0-20,0 0 0,0 6 191,0 0-175,0 1 0,2-5-52,4 4 0,-2-2-92,9 9 0,-1-6-139,7 5 0,0 1 85,0 6 0,0-6 40,0-1 1,7 1-120,-1 6 1,2 6 107,-1 1 0,-5 5-34,4-5 1,-4 7-58,-2-1 0,-2 10 29,-5 2 1,3 1 25,-8-7 0,5 6-2,-5 0 1,-1 3 56,-6-3 0,0-2-44,0 9 1,-6-1 13,-1 7 0,-8-6 0,3-1 0,-5-5-10,-2 5 1,2-5-46,4 5 0,-3-8-93,3 3 0,-2-12 97,3-1-28,-5 0-184,6-3 0,-1-1-33,-1-9-229,9 0 92,-5 0 191,9 0-575,0 0 1,9 0 507,3 0 1,5 0 193,2 0 1,0 0-86,0 0 0,0 6 145,0 0 0,0 9-104,0-2 0,0-3-21,0 3 1,0 0 169,0 6 0,0 0 232,0 0 1,-9-7-95,-3 1 1,1-1 369,-2 7-179,1 0 0,-7 0 192,0 0-221,0 0 0,-7 0-34,1 0 0,-9-6-137,3-1 0,-5-5-145,-2 5 1,0-5-204,0 5 1,0-7-111,0 1 0,-2-4-442,-4-2 1,4 0-607,-5 0 1,5-2-27,2-4 898,0-5 0,2-8-113,5 0 0,3 7-1223,9-1 0,11 0 492,8-6 0,2 0 1214,10 0 0,1 0 0,6 0 0</inkml:trace>
  <inkml:trace contextRef="#ctx0" brushRef="#br0" timeOffset="356">683 665 8865,'0'19'2118,"0"0"-1609,0 0-90,0 0-132,0 0 1,0 2 117,0 4 120,9-4-201,-7 15 1,13-15 318,-9 4-425,9 5 1,-5-9 84,9 4 0,0-4 0,0-2 0,0-6-22,0-1 0,2-7-32,4 1 1,-1-4-19,7-2 1,-5-8 49,5-5 0,-8-10-427,3-3 0,-5-7 81,-2 1 0,-9 3-31,-4-3 0,3 0 80,-3-5 0,-2 5-85,-10 0 1,2 7-35,-9-7 0,-6 9 86,-6-2 1,-7 4 42,7 2 0,-6 8-6,5 5 0,-5 4-637,5 2 0,-5 0 137,5 0 1,-5 10-36,6 9 0,-1 0 114,7 7 0,0 1-24,0-2 1,9 1-161,3-7 1,5 0-935,2 0 1126,0-9 0,2-1-11,5-9 436,12 0 0,2-17 0,6-4 0</inkml:trace>
  <inkml:trace contextRef="#ctx0" brushRef="#br0" timeOffset="730">1158 210 9216,'16'-30'0,"-1"5"0,-4 4 0,-3 2 0,-2 2 2184,3 4-1488,-7 5-414,6 16 0,-6 11 159,5 13 0,-3 6-192,9 6 1,-7 4 72,7 9 0,-7 2 231,7 5 1,-9-3-97,2 8 0,-4-6-127,-2 7 1,-2-7-165,-4 7 1,2-9-125,-9 2 1,2-6-563,-1-6 1,-3-5 373,9-8 1,-1-9 133,7-3 178,-8-5-270,6-11 0,-7-10-593,9-12 1,0-14-936,0-5 0,-6-14 1082,0-5 1,-7-5 373,7-2 1,-7 2 508,7 5 0,-3 3-268,3 10 0,4 7-133,-4 5-90,4 4 2505,2 2-1669,0 8 0,2 3-223,4 8 0,5 2-102,7 4 0,1-2-52,0 9 0,0 0-979,0 6 0,0-2-487,0-5 1,0 5 834,0-4 1,2-3-44,5 3 373,-5-9 0,6 13 0,-8-7 0</inkml:trace>
  <inkml:trace contextRef="#ctx0" brushRef="#br0" timeOffset="1794">1594 722 9254,'2'19'0,"2"0"2394,2 0-2008,1-9 0,-7 7 185,0-4 0,0 10-172,0 2 0,0 9-153,0-3 1,0 3 31,0-2 0,0 1 245,0-7 1,0-1 34,0-6-673,0 0 295,8-9 0,3-1 66,8-9 1,0-9-606,0-3 1,6-11-38,0-3 0,7-5 227,-7 5 1,0 1 5,-6 6 1,4 0-182,-4 0 1,5 2-55,-12 5 500,-3 3 1,1 9-68,-3 0 1,-5 2 185,4 5 1,-4 3 273,-2 9 0,0 0-197,0 0 0,-6 6-90,-1 1 0,-1 8 12,2-3 1,1-3-445,-7-3 0,8 2 149,-3-2 1,-1 1 389,2-7-1322,-1 0-1596,7-9 1832,0 7 0,2-15 291,5 5 0,-3-7 172,9-7 0,-3 3 179,3-9 0,4 1 669,-5-7 0,5 0-375,2 0 0,0-6-43,0-1 0,0-1 64,0 2 0,2 3 119,4-3 1,-4-2 28,5 1 1,-7 1-97,-7 6 0,5 0-12,-4 0-100,-5 0 1,3 2 474,-5 5-65,-4-5-127,7 15 0,-12-7-170,-3 9-227,4 0 1,-13 3 141,9 3 0,-9 7 10,3 12 1,1-4-4,-2 4 1,3-2 3,-3 3 1,-2-3 115,9 8 0,0-7-5,6 1 0,0 2-5,0-1 1,0 1-168,0-2 1,0-4-112,0 5 1,2-5-361,4-2 0,5-7 225,8 1 0,-7-9 186,1 3 1,0-5-7,6-2 1,2-2-905,4-5 1,-2-5 34,9-14 0,-9 3-221,2-9 0,-2 1 352,3-7 0,-5 6-144,4 1 1,-4-1-112,-2-6 1,-6 0 405,-1 0 0,-1-2 215,2-4 1,1 4 61,-7-4 0,5-3 62,-5 3 1,1-7 281,-2 7 1,-4 0-27,5 6 1,-5 2 162,-2 5 0,6 3 1203,1 9-628,-1 0 0,-6 7 135,0-1-532,0 9 0,0 4 126,0 12 1,-2 5 563,-5 2 0,5 9-403,-4 3 0,4 7-114,2 6 1,0 1-101,0 12 0,6-5 143,1 12 0,-1 1-74,-6-2 1,2 9-158,4-3 0,-4-1-131,5 1 1,-5-14-27,-2 2 0,6-11-642,1 5 0,1-17-129,-2-3 0,-2-8-1602,9-4 1550,-9-8 1,7-3-315,-5-8 0,-4-8-382,5-5 1,-5-14 629,-2-11 0,-9-2 288,-3-11 1,-12 1 20,-1-7 0,-6 6 291,5 1 0,1 8 393,6-3 0,0 14 957,0 5-996,9 5 1,-5 9 1064,8-1 273,1 9 903,6-5-1986,0 9 0,2 0-205,5 0 0,3 0-89,9 0 1,2 0 167,4 0 1,-3 0 246,3 0 1,4 0-492,3 0 1,-5 0-294,-1 0 1,1-2-225,-2-4 1,1 4-1787,-7-5 1842,0 5 1,-1-4 31,1 0 0,-6-1-3278,0 7 3542,-9-8 0,13-3 0,-7-8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-assistant.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penhab.org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rax.de/produkt/switchbox-relais-sb1105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mazon.de/gp/product/B001AX8QUM?ie=UTF8&amp;linkCode=as2&amp;camp=1634&amp;creative=6738&amp;tag=754-21&amp;creativeASIN=B001AX8QU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island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“</a:t>
            </a:r>
            <a:r>
              <a:rPr lang="de-DE" dirty="0" err="1"/>
              <a:t>local</a:t>
            </a:r>
            <a:r>
              <a:rPr lang="de-DE" dirty="0"/>
              <a:t>“ </a:t>
            </a:r>
            <a:r>
              <a:rPr lang="de-DE" dirty="0" err="1"/>
              <a:t>protocols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Wifi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Bluetooth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Ethernet</a:t>
            </a:r>
          </a:p>
          <a:p>
            <a:pPr marL="171450" indent="-171450">
              <a:buFontTx/>
              <a:buChar char="-"/>
            </a:pPr>
            <a:r>
              <a:rPr lang="de-DE" dirty="0"/>
              <a:t>Serial (RS232)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Zigbee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Matter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79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www.theverge.com</a:t>
            </a:r>
            <a:r>
              <a:rPr lang="de-DE" dirty="0"/>
              <a:t>/2022/11/30/23486753/anker-eufy-security-camera-cloud-private-encryption-authentication-storage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and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suspected</a:t>
            </a:r>
            <a:r>
              <a:rPr lang="de-DE" dirty="0"/>
              <a:t> „</a:t>
            </a:r>
            <a:r>
              <a:rPr lang="de-DE" dirty="0" err="1"/>
              <a:t>islond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somehow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computer</a:t>
            </a:r>
            <a:r>
              <a:rPr lang="de-DE" dirty="0"/>
              <a:t> (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in a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Even </a:t>
            </a:r>
            <a:r>
              <a:rPr lang="de-DE" dirty="0" err="1"/>
              <a:t>isolated</a:t>
            </a:r>
            <a:r>
              <a:rPr lang="de-DE" dirty="0"/>
              <a:t> WLANs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neighbor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Wifi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securely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Cheap</a:t>
            </a:r>
            <a:r>
              <a:rPr lang="de-DE" dirty="0"/>
              <a:t> IoT and smart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proprietary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(</a:t>
            </a:r>
            <a:r>
              <a:rPr lang="de-DE" dirty="0" err="1"/>
              <a:t>Eufy</a:t>
            </a:r>
            <a:r>
              <a:rPr lang="de-DE" dirty="0"/>
              <a:t> IP </a:t>
            </a:r>
            <a:r>
              <a:rPr lang="de-DE" dirty="0" err="1"/>
              <a:t>cams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Potential </a:t>
            </a:r>
            <a:r>
              <a:rPr lang="de-DE" dirty="0" err="1"/>
              <a:t>backdoors</a:t>
            </a:r>
            <a:r>
              <a:rPr lang="de-DE" dirty="0"/>
              <a:t> (intentional)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Potential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vulnerabilites</a:t>
            </a:r>
            <a:r>
              <a:rPr lang="de-DE" dirty="0"/>
              <a:t> (</a:t>
            </a:r>
            <a:r>
              <a:rPr lang="de-DE" dirty="0" err="1"/>
              <a:t>unintentional</a:t>
            </a:r>
            <a:r>
              <a:rPr lang="de-DE" dirty="0"/>
              <a:t> </a:t>
            </a:r>
            <a:r>
              <a:rPr lang="de-DE" dirty="0" err="1"/>
              <a:t>backdoors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Spy on </a:t>
            </a:r>
            <a:r>
              <a:rPr lang="de-DE" dirty="0" err="1"/>
              <a:t>you</a:t>
            </a:r>
            <a:r>
              <a:rPr lang="de-DE" dirty="0"/>
              <a:t> (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, </a:t>
            </a:r>
            <a:r>
              <a:rPr lang="de-DE" dirty="0" err="1"/>
              <a:t>microphone</a:t>
            </a:r>
            <a:r>
              <a:rPr lang="de-DE" dirty="0"/>
              <a:t>, </a:t>
            </a:r>
            <a:r>
              <a:rPr lang="de-DE" dirty="0" err="1"/>
              <a:t>cam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(Smart TV: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watch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sell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Best </a:t>
            </a:r>
            <a:r>
              <a:rPr lang="de-DE" dirty="0" err="1"/>
              <a:t>practices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Use open source </a:t>
            </a:r>
            <a:r>
              <a:rPr lang="de-DE" dirty="0" err="1"/>
              <a:t>if</a:t>
            </a:r>
            <a:r>
              <a:rPr lang="de-DE" dirty="0"/>
              <a:t> possible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Use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vendors</a:t>
            </a:r>
            <a:r>
              <a:rPr lang="de-DE" dirty="0"/>
              <a:t> and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in online </a:t>
            </a:r>
            <a:r>
              <a:rPr lang="de-DE" dirty="0" err="1"/>
              <a:t>media</a:t>
            </a:r>
            <a:r>
              <a:rPr lang="de-DE" dirty="0"/>
              <a:t> (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reviewed</a:t>
            </a:r>
            <a:r>
              <a:rPr lang="de-DE" dirty="0"/>
              <a:t> / </a:t>
            </a:r>
            <a:r>
              <a:rPr lang="de-DE" dirty="0" err="1"/>
              <a:t>tested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Download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„</a:t>
            </a:r>
            <a:r>
              <a:rPr lang="de-DE" dirty="0" err="1"/>
              <a:t>secure</a:t>
            </a:r>
            <a:r>
              <a:rPr lang="de-DE" dirty="0"/>
              <a:t>“ </a:t>
            </a:r>
            <a:r>
              <a:rPr lang="de-DE" dirty="0" err="1"/>
              <a:t>sources</a:t>
            </a:r>
            <a:r>
              <a:rPr lang="de-DE" dirty="0"/>
              <a:t> (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14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endParaRPr lang="de-DE" dirty="0"/>
          </a:p>
          <a:p>
            <a:endParaRPr lang="de-DE" dirty="0">
              <a:effectLst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openHAB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und Home </a:t>
            </a:r>
            <a:r>
              <a:rPr lang="de-D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assistant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https://www.home-assistant.io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4"/>
              </a:rPr>
              <a:t>https://www.openhab.org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Helvetica Neue" panose="02000503000000020004" pitchFamily="2" charset="0"/>
              </a:rPr>
              <a:t>proprietäre Lösungen (AVM Fritz Smart Home, Amazon, Ikea, Apple,... -&gt; Matter)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17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4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Gefahren von Portfreigaben hinweisen bei Bastellösungen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4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Arduino IoT Cloud braucht KEINE Portfreigaben und KEIN DYNDNS</a:t>
            </a:r>
          </a:p>
          <a:p>
            <a:r>
              <a:rPr lang="de-DE" dirty="0"/>
              <a:t>Bei Verwendung von Controllern mit </a:t>
            </a:r>
            <a:r>
              <a:rPr lang="de-DE" dirty="0" err="1"/>
              <a:t>Cryptomodul</a:t>
            </a:r>
            <a:r>
              <a:rPr lang="de-DE" dirty="0"/>
              <a:t> (Wie Arduino RP2040 Connect) ist die Verbindung ziemlich sicher und es findet eine Authentifizierung statt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6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Lora WAN ist meines Wissens zunächst ein unverschlüsseltes Protokoll und sollte nur für nicht sensitive </a:t>
            </a:r>
            <a:r>
              <a:rPr lang="de-DE" dirty="0" err="1"/>
              <a:t>Meßwerte</a:t>
            </a:r>
            <a:r>
              <a:rPr lang="de-DE" dirty="0"/>
              <a:t> verwendet werden.</a:t>
            </a:r>
          </a:p>
          <a:p>
            <a:r>
              <a:rPr lang="de-DE" dirty="0"/>
              <a:t>Die Bandbreite erlaubt keine komplexen Verschlüsselungsverfahren 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5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9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34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2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Google </a:t>
            </a:r>
            <a:r>
              <a:rPr lang="de-DE" dirty="0" err="1"/>
              <a:t>sheets</a:t>
            </a:r>
            <a:r>
              <a:rPr lang="de-DE" dirty="0"/>
              <a:t> just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Webhooks</a:t>
            </a:r>
            <a:r>
              <a:rPr lang="de-DE" dirty="0"/>
              <a:t>. </a:t>
            </a:r>
            <a:r>
              <a:rPr lang="de-DE" dirty="0" err="1"/>
              <a:t>Integrations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exist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9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54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3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9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trade-off </a:t>
            </a:r>
            <a:r>
              <a:rPr lang="de-DE" dirty="0" err="1"/>
              <a:t>of</a:t>
            </a:r>
            <a:r>
              <a:rPr lang="de-DE" dirty="0"/>
              <a:t> remote </a:t>
            </a:r>
            <a:r>
              <a:rPr lang="de-DE" dirty="0" err="1"/>
              <a:t>access</a:t>
            </a:r>
            <a:r>
              <a:rPr lang="de-DE" dirty="0"/>
              <a:t> versus </a:t>
            </a:r>
            <a:r>
              <a:rPr lang="de-DE" dirty="0" err="1"/>
              <a:t>security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4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auf technische Mindeststandards, VDE-Zulassung</a:t>
            </a:r>
          </a:p>
          <a:p>
            <a:r>
              <a:rPr lang="de-DE" dirty="0"/>
              <a:t>Brandgefahr</a:t>
            </a:r>
          </a:p>
          <a:p>
            <a:r>
              <a:rPr lang="de-DE" dirty="0"/>
              <a:t>Versicherungstechnische Aspekte (Hausversicherung, Haftpflichtversicherung)</a:t>
            </a:r>
          </a:p>
          <a:p>
            <a:endParaRPr lang="de-DE" dirty="0"/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Relais </a:t>
            </a:r>
            <a:r>
              <a:rPr lang="de-DE" dirty="0" err="1">
                <a:effectLst/>
                <a:latin typeface="Helvetica Neue" panose="02000503000000020004" pitchFamily="2" charset="0"/>
              </a:rPr>
              <a:t>switchbox</a:t>
            </a:r>
            <a:endParaRPr lang="de-DE" dirty="0">
              <a:effectLst/>
              <a:latin typeface="Helvetica Neue" panose="02000503000000020004" pitchFamily="2" charset="0"/>
            </a:endParaRPr>
          </a:p>
          <a:p>
            <a:b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</a:b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SwitchBox Relais 230V Schaltsteckdose - ANTRAX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effectLst/>
                <a:latin typeface="Helvetica Neue" panose="02000503000000020004" pitchFamily="2" charset="0"/>
              </a:rPr>
              <a:t>Funksteckdose 433mhz</a:t>
            </a: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4"/>
              </a:rPr>
              <a:t>Brennenstuhl Funkschalt-Set RCS 1000 N Comfort, 1507450 : Amazon.de: Baumarkt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Professionell</a:t>
            </a: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Arduino Opta</a:t>
            </a: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www.arduino.cc</a:t>
            </a:r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/pro/hardware-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arduino</a:t>
            </a:r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-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opta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Controllino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www.controllino.com</a:t>
            </a:r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product</a:t>
            </a:r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controllino</a:t>
            </a:r>
            <a:r>
              <a:rPr lang="de-DE">
                <a:solidFill>
                  <a:srgbClr val="DCA10D"/>
                </a:solidFill>
                <a:effectLst/>
                <a:latin typeface="Helvetica Neue" panose="02000503000000020004" pitchFamily="2" charset="0"/>
              </a:rPr>
              <a:t>-mini/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de-DE" b="0" i="0" u="none" strike="noStrike" dirty="0">
                <a:solidFill>
                  <a:srgbClr val="151515"/>
                </a:solidFill>
                <a:effectLst/>
                <a:latin typeface="Source Sans VF"/>
              </a:rPr>
              <a:t>https://</a:t>
            </a:r>
            <a:r>
              <a:rPr lang="de-DE" b="0" i="0" u="none" strike="noStrike" dirty="0" err="1">
                <a:solidFill>
                  <a:srgbClr val="151515"/>
                </a:solidFill>
                <a:effectLst/>
                <a:latin typeface="Source Sans VF"/>
              </a:rPr>
              <a:t>www.controllino.com</a:t>
            </a:r>
            <a:r>
              <a:rPr lang="de-DE" b="0" i="0" u="none" strike="noStrike" dirty="0">
                <a:solidFill>
                  <a:srgbClr val="151515"/>
                </a:solidFill>
                <a:effectLst/>
                <a:latin typeface="Source Sans VF"/>
              </a:rPr>
              <a:t>/</a:t>
            </a:r>
            <a:r>
              <a:rPr lang="de-DE" b="0" i="0" u="none" strike="noStrike" dirty="0" err="1">
                <a:solidFill>
                  <a:srgbClr val="151515"/>
                </a:solidFill>
                <a:effectLst/>
                <a:latin typeface="Source Sans VF"/>
              </a:rPr>
              <a:t>neo</a:t>
            </a:r>
            <a:r>
              <a:rPr lang="de-DE" b="0" i="0" u="none" strike="noStrike" dirty="0">
                <a:solidFill>
                  <a:srgbClr val="151515"/>
                </a:solidFill>
                <a:effectLst/>
                <a:latin typeface="Source Sans VF"/>
              </a:rPr>
              <a:t>/</a:t>
            </a:r>
            <a:endParaRPr lang="de-DE" b="0" i="0" u="none" strike="noStrik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8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65.png"/><Relationship Id="rId26" Type="http://schemas.openxmlformats.org/officeDocument/2006/relationships/image" Target="../media/image69.png"/><Relationship Id="rId39" Type="http://schemas.openxmlformats.org/officeDocument/2006/relationships/customXml" Target="../ink/ink67.xml"/><Relationship Id="rId21" Type="http://schemas.openxmlformats.org/officeDocument/2006/relationships/customXml" Target="../ink/ink58.xml"/><Relationship Id="rId34" Type="http://schemas.openxmlformats.org/officeDocument/2006/relationships/image" Target="../media/image73.png"/><Relationship Id="rId42" Type="http://schemas.openxmlformats.org/officeDocument/2006/relationships/image" Target="../media/image77.png"/><Relationship Id="rId47" Type="http://schemas.openxmlformats.org/officeDocument/2006/relationships/customXml" Target="../ink/ink71.xml"/><Relationship Id="rId50" Type="http://schemas.openxmlformats.org/officeDocument/2006/relationships/image" Target="../media/image81.png"/><Relationship Id="rId7" Type="http://schemas.openxmlformats.org/officeDocument/2006/relationships/customXml" Target="../ink/ink5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29" Type="http://schemas.openxmlformats.org/officeDocument/2006/relationships/customXml" Target="../ink/ink62.xml"/><Relationship Id="rId11" Type="http://schemas.openxmlformats.org/officeDocument/2006/relationships/customXml" Target="../ink/ink53.xml"/><Relationship Id="rId24" Type="http://schemas.openxmlformats.org/officeDocument/2006/relationships/image" Target="../media/image68.png"/><Relationship Id="rId32" Type="http://schemas.openxmlformats.org/officeDocument/2006/relationships/image" Target="../media/image72.png"/><Relationship Id="rId37" Type="http://schemas.openxmlformats.org/officeDocument/2006/relationships/customXml" Target="../ink/ink66.xml"/><Relationship Id="rId40" Type="http://schemas.openxmlformats.org/officeDocument/2006/relationships/image" Target="../media/image76.png"/><Relationship Id="rId45" Type="http://schemas.openxmlformats.org/officeDocument/2006/relationships/customXml" Target="../ink/ink70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70.png"/><Relationship Id="rId36" Type="http://schemas.openxmlformats.org/officeDocument/2006/relationships/image" Target="../media/image74.png"/><Relationship Id="rId49" Type="http://schemas.openxmlformats.org/officeDocument/2006/relationships/customXml" Target="../ink/ink72.xml"/><Relationship Id="rId10" Type="http://schemas.openxmlformats.org/officeDocument/2006/relationships/image" Target="../media/image61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4" Type="http://schemas.openxmlformats.org/officeDocument/2006/relationships/image" Target="../media/image78.png"/><Relationship Id="rId52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customXml" Target="../ink/ink52.xml"/><Relationship Id="rId14" Type="http://schemas.openxmlformats.org/officeDocument/2006/relationships/image" Target="../media/image63.png"/><Relationship Id="rId22" Type="http://schemas.openxmlformats.org/officeDocument/2006/relationships/image" Target="../media/image67.png"/><Relationship Id="rId27" Type="http://schemas.openxmlformats.org/officeDocument/2006/relationships/customXml" Target="../ink/ink61.xml"/><Relationship Id="rId30" Type="http://schemas.openxmlformats.org/officeDocument/2006/relationships/image" Target="../media/image71.png"/><Relationship Id="rId35" Type="http://schemas.openxmlformats.org/officeDocument/2006/relationships/customXml" Target="../ink/ink65.xml"/><Relationship Id="rId43" Type="http://schemas.openxmlformats.org/officeDocument/2006/relationships/customXml" Target="../ink/ink69.xml"/><Relationship Id="rId48" Type="http://schemas.openxmlformats.org/officeDocument/2006/relationships/image" Target="../media/image80.png"/><Relationship Id="rId8" Type="http://schemas.openxmlformats.org/officeDocument/2006/relationships/image" Target="../media/image60.png"/><Relationship Id="rId51" Type="http://schemas.openxmlformats.org/officeDocument/2006/relationships/customXml" Target="../ink/ink73.xml"/><Relationship Id="rId3" Type="http://schemas.openxmlformats.org/officeDocument/2006/relationships/customXml" Target="../ink/ink49.xml"/><Relationship Id="rId12" Type="http://schemas.openxmlformats.org/officeDocument/2006/relationships/image" Target="../media/image62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0" Type="http://schemas.openxmlformats.org/officeDocument/2006/relationships/image" Target="../media/image66.png"/><Relationship Id="rId41" Type="http://schemas.openxmlformats.org/officeDocument/2006/relationships/customXml" Target="../ink/ink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9.xml"/><Relationship Id="rId18" Type="http://schemas.openxmlformats.org/officeDocument/2006/relationships/image" Target="../media/image90.png"/><Relationship Id="rId26" Type="http://schemas.openxmlformats.org/officeDocument/2006/relationships/image" Target="../media/image94.png"/><Relationship Id="rId39" Type="http://schemas.openxmlformats.org/officeDocument/2006/relationships/customXml" Target="../ink/ink92.xml"/><Relationship Id="rId21" Type="http://schemas.openxmlformats.org/officeDocument/2006/relationships/customXml" Target="../ink/ink83.xml"/><Relationship Id="rId34" Type="http://schemas.openxmlformats.org/officeDocument/2006/relationships/image" Target="../media/image98.png"/><Relationship Id="rId42" Type="http://schemas.openxmlformats.org/officeDocument/2006/relationships/image" Target="../media/image102.png"/><Relationship Id="rId47" Type="http://schemas.openxmlformats.org/officeDocument/2006/relationships/customXml" Target="../ink/ink96.xml"/><Relationship Id="rId50" Type="http://schemas.openxmlformats.org/officeDocument/2006/relationships/image" Target="../media/image106.png"/><Relationship Id="rId55" Type="http://schemas.openxmlformats.org/officeDocument/2006/relationships/customXml" Target="../ink/ink100.xml"/><Relationship Id="rId7" Type="http://schemas.openxmlformats.org/officeDocument/2006/relationships/customXml" Target="../ink/ink76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png"/><Relationship Id="rId29" Type="http://schemas.openxmlformats.org/officeDocument/2006/relationships/customXml" Target="../ink/ink87.xml"/><Relationship Id="rId11" Type="http://schemas.openxmlformats.org/officeDocument/2006/relationships/customXml" Target="../ink/ink78.xml"/><Relationship Id="rId24" Type="http://schemas.openxmlformats.org/officeDocument/2006/relationships/image" Target="../media/image93.png"/><Relationship Id="rId32" Type="http://schemas.openxmlformats.org/officeDocument/2006/relationships/image" Target="../media/image97.png"/><Relationship Id="rId37" Type="http://schemas.openxmlformats.org/officeDocument/2006/relationships/customXml" Target="../ink/ink91.xml"/><Relationship Id="rId40" Type="http://schemas.openxmlformats.org/officeDocument/2006/relationships/image" Target="../media/image101.png"/><Relationship Id="rId45" Type="http://schemas.openxmlformats.org/officeDocument/2006/relationships/customXml" Target="../ink/ink95.xml"/><Relationship Id="rId53" Type="http://schemas.openxmlformats.org/officeDocument/2006/relationships/customXml" Target="../ink/ink99.xml"/><Relationship Id="rId58" Type="http://schemas.openxmlformats.org/officeDocument/2006/relationships/image" Target="../media/image110.png"/><Relationship Id="rId5" Type="http://schemas.openxmlformats.org/officeDocument/2006/relationships/customXml" Target="../ink/ink75.xml"/><Relationship Id="rId61" Type="http://schemas.openxmlformats.org/officeDocument/2006/relationships/customXml" Target="../ink/ink103.xml"/><Relationship Id="rId19" Type="http://schemas.openxmlformats.org/officeDocument/2006/relationships/customXml" Target="../ink/ink82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Relationship Id="rId27" Type="http://schemas.openxmlformats.org/officeDocument/2006/relationships/customXml" Target="../ink/ink86.xml"/><Relationship Id="rId30" Type="http://schemas.openxmlformats.org/officeDocument/2006/relationships/image" Target="../media/image96.png"/><Relationship Id="rId35" Type="http://schemas.openxmlformats.org/officeDocument/2006/relationships/customXml" Target="../ink/ink90.xml"/><Relationship Id="rId43" Type="http://schemas.openxmlformats.org/officeDocument/2006/relationships/customXml" Target="../ink/ink94.xml"/><Relationship Id="rId48" Type="http://schemas.openxmlformats.org/officeDocument/2006/relationships/image" Target="../media/image105.png"/><Relationship Id="rId56" Type="http://schemas.openxmlformats.org/officeDocument/2006/relationships/image" Target="../media/image109.png"/><Relationship Id="rId8" Type="http://schemas.openxmlformats.org/officeDocument/2006/relationships/image" Target="../media/image85.png"/><Relationship Id="rId51" Type="http://schemas.openxmlformats.org/officeDocument/2006/relationships/customXml" Target="../ink/ink98.xml"/><Relationship Id="rId3" Type="http://schemas.openxmlformats.org/officeDocument/2006/relationships/customXml" Target="../ink/ink74.xml"/><Relationship Id="rId12" Type="http://schemas.openxmlformats.org/officeDocument/2006/relationships/image" Target="../media/image87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33" Type="http://schemas.openxmlformats.org/officeDocument/2006/relationships/customXml" Target="../ink/ink89.xml"/><Relationship Id="rId38" Type="http://schemas.openxmlformats.org/officeDocument/2006/relationships/image" Target="../media/image100.png"/><Relationship Id="rId46" Type="http://schemas.openxmlformats.org/officeDocument/2006/relationships/image" Target="../media/image104.png"/><Relationship Id="rId59" Type="http://schemas.openxmlformats.org/officeDocument/2006/relationships/customXml" Target="../ink/ink102.xml"/><Relationship Id="rId20" Type="http://schemas.openxmlformats.org/officeDocument/2006/relationships/image" Target="../media/image91.png"/><Relationship Id="rId41" Type="http://schemas.openxmlformats.org/officeDocument/2006/relationships/customXml" Target="../ink/ink93.xml"/><Relationship Id="rId54" Type="http://schemas.openxmlformats.org/officeDocument/2006/relationships/image" Target="../media/image108.png"/><Relationship Id="rId6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95.png"/><Relationship Id="rId36" Type="http://schemas.openxmlformats.org/officeDocument/2006/relationships/image" Target="../media/image99.png"/><Relationship Id="rId49" Type="http://schemas.openxmlformats.org/officeDocument/2006/relationships/customXml" Target="../ink/ink97.xml"/><Relationship Id="rId57" Type="http://schemas.openxmlformats.org/officeDocument/2006/relationships/customXml" Target="../ink/ink101.xml"/><Relationship Id="rId10" Type="http://schemas.openxmlformats.org/officeDocument/2006/relationships/image" Target="../media/image86.png"/><Relationship Id="rId31" Type="http://schemas.openxmlformats.org/officeDocument/2006/relationships/customXml" Target="../ink/ink88.xml"/><Relationship Id="rId44" Type="http://schemas.openxmlformats.org/officeDocument/2006/relationships/image" Target="../media/image103.png"/><Relationship Id="rId52" Type="http://schemas.openxmlformats.org/officeDocument/2006/relationships/image" Target="../media/image107.png"/><Relationship Id="rId60" Type="http://schemas.openxmlformats.org/officeDocument/2006/relationships/image" Target="../media/image111.png"/><Relationship Id="rId4" Type="http://schemas.openxmlformats.org/officeDocument/2006/relationships/image" Target="../media/image83.png"/><Relationship Id="rId9" Type="http://schemas.openxmlformats.org/officeDocument/2006/relationships/customXml" Target="../ink/ink7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9.xml"/><Relationship Id="rId18" Type="http://schemas.openxmlformats.org/officeDocument/2006/relationships/image" Target="../media/image530.png"/><Relationship Id="rId26" Type="http://schemas.openxmlformats.org/officeDocument/2006/relationships/image" Target="../media/image57.png"/><Relationship Id="rId39" Type="http://schemas.openxmlformats.org/officeDocument/2006/relationships/customXml" Target="../ink/ink122.xml"/><Relationship Id="rId21" Type="http://schemas.openxmlformats.org/officeDocument/2006/relationships/customXml" Target="../ink/ink113.xml"/><Relationship Id="rId34" Type="http://schemas.openxmlformats.org/officeDocument/2006/relationships/image" Target="../media/image610.png"/><Relationship Id="rId42" Type="http://schemas.openxmlformats.org/officeDocument/2006/relationships/image" Target="../media/image650.png"/><Relationship Id="rId47" Type="http://schemas.openxmlformats.org/officeDocument/2006/relationships/customXml" Target="../ink/ink126.xml"/><Relationship Id="rId50" Type="http://schemas.openxmlformats.org/officeDocument/2006/relationships/image" Target="../media/image690.png"/><Relationship Id="rId55" Type="http://schemas.openxmlformats.org/officeDocument/2006/relationships/customXml" Target="../ink/ink130.xml"/><Relationship Id="rId7" Type="http://schemas.openxmlformats.org/officeDocument/2006/relationships/customXml" Target="../ink/ink106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0.png"/><Relationship Id="rId29" Type="http://schemas.openxmlformats.org/officeDocument/2006/relationships/customXml" Target="../ink/ink117.xml"/><Relationship Id="rId11" Type="http://schemas.openxmlformats.org/officeDocument/2006/relationships/customXml" Target="../ink/ink108.xml"/><Relationship Id="rId24" Type="http://schemas.openxmlformats.org/officeDocument/2006/relationships/image" Target="../media/image56.png"/><Relationship Id="rId32" Type="http://schemas.openxmlformats.org/officeDocument/2006/relationships/image" Target="../media/image600.png"/><Relationship Id="rId37" Type="http://schemas.openxmlformats.org/officeDocument/2006/relationships/customXml" Target="../ink/ink121.xml"/><Relationship Id="rId40" Type="http://schemas.openxmlformats.org/officeDocument/2006/relationships/image" Target="../media/image640.png"/><Relationship Id="rId45" Type="http://schemas.openxmlformats.org/officeDocument/2006/relationships/customXml" Target="../ink/ink125.xml"/><Relationship Id="rId53" Type="http://schemas.openxmlformats.org/officeDocument/2006/relationships/customXml" Target="../ink/ink129.xml"/><Relationship Id="rId58" Type="http://schemas.openxmlformats.org/officeDocument/2006/relationships/image" Target="../media/image730.png"/><Relationship Id="rId5" Type="http://schemas.openxmlformats.org/officeDocument/2006/relationships/customXml" Target="../ink/ink105.xml"/><Relationship Id="rId19" Type="http://schemas.openxmlformats.org/officeDocument/2006/relationships/customXml" Target="../ink/ink112.xml"/><Relationship Id="rId4" Type="http://schemas.openxmlformats.org/officeDocument/2006/relationships/image" Target="../media/image460.png"/><Relationship Id="rId9" Type="http://schemas.openxmlformats.org/officeDocument/2006/relationships/customXml" Target="../ink/ink107.xml"/><Relationship Id="rId14" Type="http://schemas.openxmlformats.org/officeDocument/2006/relationships/image" Target="../media/image510.png"/><Relationship Id="rId22" Type="http://schemas.openxmlformats.org/officeDocument/2006/relationships/image" Target="../media/image55.png"/><Relationship Id="rId27" Type="http://schemas.openxmlformats.org/officeDocument/2006/relationships/customXml" Target="../ink/ink116.xml"/><Relationship Id="rId30" Type="http://schemas.openxmlformats.org/officeDocument/2006/relationships/image" Target="../media/image590.png"/><Relationship Id="rId35" Type="http://schemas.openxmlformats.org/officeDocument/2006/relationships/customXml" Target="../ink/ink120.xml"/><Relationship Id="rId43" Type="http://schemas.openxmlformats.org/officeDocument/2006/relationships/customXml" Target="../ink/ink124.xml"/><Relationship Id="rId48" Type="http://schemas.openxmlformats.org/officeDocument/2006/relationships/image" Target="../media/image680.png"/><Relationship Id="rId56" Type="http://schemas.openxmlformats.org/officeDocument/2006/relationships/image" Target="../media/image720.png"/><Relationship Id="rId8" Type="http://schemas.openxmlformats.org/officeDocument/2006/relationships/image" Target="../media/image480.png"/><Relationship Id="rId51" Type="http://schemas.openxmlformats.org/officeDocument/2006/relationships/customXml" Target="../ink/ink128.xml"/><Relationship Id="rId3" Type="http://schemas.openxmlformats.org/officeDocument/2006/relationships/customXml" Target="../ink/ink104.xml"/><Relationship Id="rId12" Type="http://schemas.openxmlformats.org/officeDocument/2006/relationships/image" Target="../media/image500.png"/><Relationship Id="rId17" Type="http://schemas.openxmlformats.org/officeDocument/2006/relationships/customXml" Target="../ink/ink111.xml"/><Relationship Id="rId25" Type="http://schemas.openxmlformats.org/officeDocument/2006/relationships/customXml" Target="../ink/ink115.xml"/><Relationship Id="rId33" Type="http://schemas.openxmlformats.org/officeDocument/2006/relationships/customXml" Target="../ink/ink119.xml"/><Relationship Id="rId38" Type="http://schemas.openxmlformats.org/officeDocument/2006/relationships/image" Target="../media/image630.png"/><Relationship Id="rId46" Type="http://schemas.openxmlformats.org/officeDocument/2006/relationships/image" Target="../media/image670.png"/><Relationship Id="rId59" Type="http://schemas.openxmlformats.org/officeDocument/2006/relationships/customXml" Target="../ink/ink132.xml"/><Relationship Id="rId20" Type="http://schemas.openxmlformats.org/officeDocument/2006/relationships/image" Target="../media/image54.png"/><Relationship Id="rId41" Type="http://schemas.openxmlformats.org/officeDocument/2006/relationships/customXml" Target="../ink/ink123.xml"/><Relationship Id="rId54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5" Type="http://schemas.openxmlformats.org/officeDocument/2006/relationships/customXml" Target="../ink/ink110.xml"/><Relationship Id="rId23" Type="http://schemas.openxmlformats.org/officeDocument/2006/relationships/customXml" Target="../ink/ink114.xml"/><Relationship Id="rId28" Type="http://schemas.openxmlformats.org/officeDocument/2006/relationships/image" Target="../media/image580.png"/><Relationship Id="rId36" Type="http://schemas.openxmlformats.org/officeDocument/2006/relationships/image" Target="../media/image620.png"/><Relationship Id="rId49" Type="http://schemas.openxmlformats.org/officeDocument/2006/relationships/customXml" Target="../ink/ink127.xml"/><Relationship Id="rId57" Type="http://schemas.openxmlformats.org/officeDocument/2006/relationships/customXml" Target="../ink/ink131.xml"/><Relationship Id="rId10" Type="http://schemas.openxmlformats.org/officeDocument/2006/relationships/image" Target="../media/image490.png"/><Relationship Id="rId31" Type="http://schemas.openxmlformats.org/officeDocument/2006/relationships/customXml" Target="../ink/ink118.xml"/><Relationship Id="rId44" Type="http://schemas.openxmlformats.org/officeDocument/2006/relationships/image" Target="../media/image660.png"/><Relationship Id="rId52" Type="http://schemas.openxmlformats.org/officeDocument/2006/relationships/image" Target="../media/image700.png"/><Relationship Id="rId60" Type="http://schemas.openxmlformats.org/officeDocument/2006/relationships/image" Target="../media/image7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../clipboard/media/image12.png"/><Relationship Id="rId117" Type="http://schemas.openxmlformats.org/officeDocument/2006/relationships/customXml" Target="../ink/ink190.xml"/><Relationship Id="rId21" Type="http://schemas.openxmlformats.org/officeDocument/2006/relationships/customXml" Target="../ink/ink142.xml"/><Relationship Id="rId42" Type="http://schemas.openxmlformats.org/officeDocument/2006/relationships/image" Target="../../clipboard/media/image20.png"/><Relationship Id="rId47" Type="http://schemas.openxmlformats.org/officeDocument/2006/relationships/customXml" Target="../ink/ink155.xml"/><Relationship Id="rId63" Type="http://schemas.openxmlformats.org/officeDocument/2006/relationships/customXml" Target="../ink/ink163.xml"/><Relationship Id="rId68" Type="http://schemas.openxmlformats.org/officeDocument/2006/relationships/image" Target="../../clipboard/media/image33.png"/><Relationship Id="rId84" Type="http://schemas.openxmlformats.org/officeDocument/2006/relationships/image" Target="../../clipboard/media/image41.png"/><Relationship Id="rId89" Type="http://schemas.openxmlformats.org/officeDocument/2006/relationships/customXml" Target="../ink/ink176.xml"/><Relationship Id="rId112" Type="http://schemas.openxmlformats.org/officeDocument/2006/relationships/image" Target="../../clipboard/media/image55.png"/><Relationship Id="rId16" Type="http://schemas.openxmlformats.org/officeDocument/2006/relationships/image" Target="../../clipboard/media/image7.png"/><Relationship Id="rId107" Type="http://schemas.openxmlformats.org/officeDocument/2006/relationships/customXml" Target="../ink/ink185.xml"/><Relationship Id="rId11" Type="http://schemas.openxmlformats.org/officeDocument/2006/relationships/customXml" Target="../ink/ink137.xml"/><Relationship Id="rId32" Type="http://schemas.openxmlformats.org/officeDocument/2006/relationships/image" Target="../../clipboard/media/image15.png"/><Relationship Id="rId37" Type="http://schemas.openxmlformats.org/officeDocument/2006/relationships/customXml" Target="../ink/ink150.xml"/><Relationship Id="rId53" Type="http://schemas.openxmlformats.org/officeDocument/2006/relationships/customXml" Target="../ink/ink158.xml"/><Relationship Id="rId58" Type="http://schemas.openxmlformats.org/officeDocument/2006/relationships/image" Target="../../clipboard/media/image28.png"/><Relationship Id="rId74" Type="http://schemas.openxmlformats.org/officeDocument/2006/relationships/image" Target="../../clipboard/media/image36.png"/><Relationship Id="rId79" Type="http://schemas.openxmlformats.org/officeDocument/2006/relationships/customXml" Target="../ink/ink171.xml"/><Relationship Id="rId102" Type="http://schemas.openxmlformats.org/officeDocument/2006/relationships/image" Target="../../clipboard/media/image50.png"/><Relationship Id="rId5" Type="http://schemas.openxmlformats.org/officeDocument/2006/relationships/customXml" Target="../ink/ink134.xml"/><Relationship Id="rId90" Type="http://schemas.openxmlformats.org/officeDocument/2006/relationships/image" Target="../../clipboard/media/image44.png"/><Relationship Id="rId95" Type="http://schemas.openxmlformats.org/officeDocument/2006/relationships/customXml" Target="../ink/ink179.xml"/><Relationship Id="rId22" Type="http://schemas.openxmlformats.org/officeDocument/2006/relationships/image" Target="../../clipboard/media/image10.png"/><Relationship Id="rId27" Type="http://schemas.openxmlformats.org/officeDocument/2006/relationships/customXml" Target="../ink/ink145.xml"/><Relationship Id="rId43" Type="http://schemas.openxmlformats.org/officeDocument/2006/relationships/customXml" Target="../ink/ink153.xml"/><Relationship Id="rId48" Type="http://schemas.openxmlformats.org/officeDocument/2006/relationships/image" Target="../../clipboard/media/image23.png"/><Relationship Id="rId64" Type="http://schemas.openxmlformats.org/officeDocument/2006/relationships/image" Target="../../clipboard/media/image31.png"/><Relationship Id="rId69" Type="http://schemas.openxmlformats.org/officeDocument/2006/relationships/customXml" Target="../ink/ink166.xml"/><Relationship Id="rId113" Type="http://schemas.openxmlformats.org/officeDocument/2006/relationships/customXml" Target="../ink/ink188.xml"/><Relationship Id="rId118" Type="http://schemas.openxmlformats.org/officeDocument/2006/relationships/image" Target="../../clipboard/media/image58.png"/><Relationship Id="rId80" Type="http://schemas.openxmlformats.org/officeDocument/2006/relationships/image" Target="../../clipboard/media/image39.png"/><Relationship Id="rId85" Type="http://schemas.openxmlformats.org/officeDocument/2006/relationships/customXml" Target="../ink/ink174.xml"/><Relationship Id="rId12" Type="http://schemas.openxmlformats.org/officeDocument/2006/relationships/image" Target="../../clipboard/media/image5.png"/><Relationship Id="rId17" Type="http://schemas.openxmlformats.org/officeDocument/2006/relationships/customXml" Target="../ink/ink140.xml"/><Relationship Id="rId33" Type="http://schemas.openxmlformats.org/officeDocument/2006/relationships/customXml" Target="../ink/ink148.xml"/><Relationship Id="rId38" Type="http://schemas.openxmlformats.org/officeDocument/2006/relationships/image" Target="../../clipboard/media/image18.png"/><Relationship Id="rId59" Type="http://schemas.openxmlformats.org/officeDocument/2006/relationships/customXml" Target="../ink/ink161.xml"/><Relationship Id="rId103" Type="http://schemas.openxmlformats.org/officeDocument/2006/relationships/customXml" Target="../ink/ink183.xml"/><Relationship Id="rId108" Type="http://schemas.openxmlformats.org/officeDocument/2006/relationships/image" Target="../../clipboard/media/image53.png"/><Relationship Id="rId54" Type="http://schemas.openxmlformats.org/officeDocument/2006/relationships/image" Target="../../clipboard/media/image26.png"/><Relationship Id="rId70" Type="http://schemas.openxmlformats.org/officeDocument/2006/relationships/image" Target="../../clipboard/media/image34.png"/><Relationship Id="rId75" Type="http://schemas.openxmlformats.org/officeDocument/2006/relationships/customXml" Target="../ink/ink169.xml"/><Relationship Id="rId91" Type="http://schemas.openxmlformats.org/officeDocument/2006/relationships/customXml" Target="../ink/ink177.xml"/><Relationship Id="rId96" Type="http://schemas.openxmlformats.org/officeDocument/2006/relationships/image" Target="../../clipboard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.png"/><Relationship Id="rId23" Type="http://schemas.openxmlformats.org/officeDocument/2006/relationships/customXml" Target="../ink/ink143.xml"/><Relationship Id="rId28" Type="http://schemas.openxmlformats.org/officeDocument/2006/relationships/image" Target="../../clipboard/media/image13.png"/><Relationship Id="rId49" Type="http://schemas.openxmlformats.org/officeDocument/2006/relationships/customXml" Target="../ink/ink156.xml"/><Relationship Id="rId114" Type="http://schemas.openxmlformats.org/officeDocument/2006/relationships/image" Target="../../clipboard/media/image56.png"/><Relationship Id="rId119" Type="http://schemas.openxmlformats.org/officeDocument/2006/relationships/customXml" Target="../ink/ink191.xml"/><Relationship Id="rId44" Type="http://schemas.openxmlformats.org/officeDocument/2006/relationships/image" Target="../../clipboard/media/image21.png"/><Relationship Id="rId60" Type="http://schemas.openxmlformats.org/officeDocument/2006/relationships/image" Target="../../clipboard/media/image29.png"/><Relationship Id="rId65" Type="http://schemas.openxmlformats.org/officeDocument/2006/relationships/customXml" Target="../ink/ink164.xml"/><Relationship Id="rId81" Type="http://schemas.openxmlformats.org/officeDocument/2006/relationships/customXml" Target="../ink/ink172.xml"/><Relationship Id="rId86" Type="http://schemas.openxmlformats.org/officeDocument/2006/relationships/image" Target="../../clipboard/media/image42.png"/><Relationship Id="rId4" Type="http://schemas.openxmlformats.org/officeDocument/2006/relationships/image" Target="../../clipboard/media/image1.png"/><Relationship Id="rId9" Type="http://schemas.openxmlformats.org/officeDocument/2006/relationships/customXml" Target="../ink/ink136.xml"/><Relationship Id="rId13" Type="http://schemas.openxmlformats.org/officeDocument/2006/relationships/customXml" Target="../ink/ink138.xml"/><Relationship Id="rId18" Type="http://schemas.openxmlformats.org/officeDocument/2006/relationships/image" Target="../../clipboard/media/image8.png"/><Relationship Id="rId39" Type="http://schemas.openxmlformats.org/officeDocument/2006/relationships/customXml" Target="../ink/ink151.xml"/><Relationship Id="rId109" Type="http://schemas.openxmlformats.org/officeDocument/2006/relationships/customXml" Target="../ink/ink186.xml"/><Relationship Id="rId34" Type="http://schemas.openxmlformats.org/officeDocument/2006/relationships/image" Target="../../clipboard/media/image16.png"/><Relationship Id="rId50" Type="http://schemas.openxmlformats.org/officeDocument/2006/relationships/image" Target="../../clipboard/media/image24.png"/><Relationship Id="rId55" Type="http://schemas.openxmlformats.org/officeDocument/2006/relationships/customXml" Target="../ink/ink159.xml"/><Relationship Id="rId76" Type="http://schemas.openxmlformats.org/officeDocument/2006/relationships/image" Target="../../clipboard/media/image37.png"/><Relationship Id="rId97" Type="http://schemas.openxmlformats.org/officeDocument/2006/relationships/customXml" Target="../ink/ink180.xml"/><Relationship Id="rId104" Type="http://schemas.openxmlformats.org/officeDocument/2006/relationships/image" Target="../../clipboard/media/image51.png"/><Relationship Id="rId120" Type="http://schemas.openxmlformats.org/officeDocument/2006/relationships/image" Target="../../clipboard/media/image59.png"/><Relationship Id="rId7" Type="http://schemas.openxmlformats.org/officeDocument/2006/relationships/customXml" Target="../ink/ink135.xml"/><Relationship Id="rId71" Type="http://schemas.openxmlformats.org/officeDocument/2006/relationships/customXml" Target="../ink/ink167.xml"/><Relationship Id="rId92" Type="http://schemas.openxmlformats.org/officeDocument/2006/relationships/image" Target="../../clipboard/media/image45.png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146.xml"/><Relationship Id="rId24" Type="http://schemas.openxmlformats.org/officeDocument/2006/relationships/image" Target="../../clipboard/media/image11.png"/><Relationship Id="rId40" Type="http://schemas.openxmlformats.org/officeDocument/2006/relationships/image" Target="../../clipboard/media/image19.png"/><Relationship Id="rId45" Type="http://schemas.openxmlformats.org/officeDocument/2006/relationships/customXml" Target="../ink/ink154.xml"/><Relationship Id="rId66" Type="http://schemas.openxmlformats.org/officeDocument/2006/relationships/image" Target="../../clipboard/media/image32.png"/><Relationship Id="rId87" Type="http://schemas.openxmlformats.org/officeDocument/2006/relationships/customXml" Target="../ink/ink175.xml"/><Relationship Id="rId110" Type="http://schemas.openxmlformats.org/officeDocument/2006/relationships/image" Target="../../clipboard/media/image54.png"/><Relationship Id="rId115" Type="http://schemas.openxmlformats.org/officeDocument/2006/relationships/customXml" Target="../ink/ink189.xml"/><Relationship Id="rId61" Type="http://schemas.openxmlformats.org/officeDocument/2006/relationships/customXml" Target="../ink/ink162.xml"/><Relationship Id="rId82" Type="http://schemas.openxmlformats.org/officeDocument/2006/relationships/image" Target="../../clipboard/media/image40.png"/><Relationship Id="rId19" Type="http://schemas.openxmlformats.org/officeDocument/2006/relationships/customXml" Target="../ink/ink141.xml"/><Relationship Id="rId14" Type="http://schemas.openxmlformats.org/officeDocument/2006/relationships/image" Target="../../clipboard/media/image6.png"/><Relationship Id="rId30" Type="http://schemas.openxmlformats.org/officeDocument/2006/relationships/image" Target="../../clipboard/media/image14.png"/><Relationship Id="rId35" Type="http://schemas.openxmlformats.org/officeDocument/2006/relationships/customXml" Target="../ink/ink149.xml"/><Relationship Id="rId56" Type="http://schemas.openxmlformats.org/officeDocument/2006/relationships/image" Target="../../clipboard/media/image27.png"/><Relationship Id="rId77" Type="http://schemas.openxmlformats.org/officeDocument/2006/relationships/customXml" Target="../ink/ink170.xml"/><Relationship Id="rId100" Type="http://schemas.openxmlformats.org/officeDocument/2006/relationships/image" Target="../../clipboard/media/image49.png"/><Relationship Id="rId105" Type="http://schemas.openxmlformats.org/officeDocument/2006/relationships/customXml" Target="../ink/ink184.xml"/><Relationship Id="rId8" Type="http://schemas.openxmlformats.org/officeDocument/2006/relationships/image" Target="../../clipboard/media/image3.png"/><Relationship Id="rId51" Type="http://schemas.openxmlformats.org/officeDocument/2006/relationships/customXml" Target="../ink/ink157.xml"/><Relationship Id="rId72" Type="http://schemas.openxmlformats.org/officeDocument/2006/relationships/image" Target="../../clipboard/media/image35.png"/><Relationship Id="rId93" Type="http://schemas.openxmlformats.org/officeDocument/2006/relationships/customXml" Target="../ink/ink178.xml"/><Relationship Id="rId98" Type="http://schemas.openxmlformats.org/officeDocument/2006/relationships/image" Target="../../clipboard/media/image48.png"/><Relationship Id="rId121" Type="http://schemas.openxmlformats.org/officeDocument/2006/relationships/customXml" Target="../ink/ink192.xml"/><Relationship Id="rId3" Type="http://schemas.openxmlformats.org/officeDocument/2006/relationships/customXml" Target="../ink/ink133.xml"/><Relationship Id="rId25" Type="http://schemas.openxmlformats.org/officeDocument/2006/relationships/customXml" Target="../ink/ink144.xml"/><Relationship Id="rId46" Type="http://schemas.openxmlformats.org/officeDocument/2006/relationships/image" Target="../../clipboard/media/image22.png"/><Relationship Id="rId67" Type="http://schemas.openxmlformats.org/officeDocument/2006/relationships/customXml" Target="../ink/ink165.xml"/><Relationship Id="rId116" Type="http://schemas.openxmlformats.org/officeDocument/2006/relationships/image" Target="../../clipboard/media/image57.png"/><Relationship Id="rId20" Type="http://schemas.openxmlformats.org/officeDocument/2006/relationships/image" Target="../../clipboard/media/image9.png"/><Relationship Id="rId41" Type="http://schemas.openxmlformats.org/officeDocument/2006/relationships/customXml" Target="../ink/ink152.xml"/><Relationship Id="rId62" Type="http://schemas.openxmlformats.org/officeDocument/2006/relationships/image" Target="../../clipboard/media/image30.png"/><Relationship Id="rId83" Type="http://schemas.openxmlformats.org/officeDocument/2006/relationships/customXml" Target="../ink/ink173.xml"/><Relationship Id="rId88" Type="http://schemas.openxmlformats.org/officeDocument/2006/relationships/image" Target="../../clipboard/media/image43.png"/><Relationship Id="rId111" Type="http://schemas.openxmlformats.org/officeDocument/2006/relationships/customXml" Target="../ink/ink187.xml"/><Relationship Id="rId15" Type="http://schemas.openxmlformats.org/officeDocument/2006/relationships/customXml" Target="../ink/ink139.xml"/><Relationship Id="rId36" Type="http://schemas.openxmlformats.org/officeDocument/2006/relationships/image" Target="../../clipboard/media/image17.png"/><Relationship Id="rId57" Type="http://schemas.openxmlformats.org/officeDocument/2006/relationships/customXml" Target="../ink/ink160.xml"/><Relationship Id="rId106" Type="http://schemas.openxmlformats.org/officeDocument/2006/relationships/image" Target="../../clipboard/media/image52.png"/><Relationship Id="rId10" Type="http://schemas.openxmlformats.org/officeDocument/2006/relationships/image" Target="../../clipboard/media/image4.png"/><Relationship Id="rId31" Type="http://schemas.openxmlformats.org/officeDocument/2006/relationships/customXml" Target="../ink/ink147.xml"/><Relationship Id="rId52" Type="http://schemas.openxmlformats.org/officeDocument/2006/relationships/image" Target="../../clipboard/media/image25.png"/><Relationship Id="rId73" Type="http://schemas.openxmlformats.org/officeDocument/2006/relationships/customXml" Target="../ink/ink168.xml"/><Relationship Id="rId78" Type="http://schemas.openxmlformats.org/officeDocument/2006/relationships/image" Target="../../clipboard/media/image38.png"/><Relationship Id="rId94" Type="http://schemas.openxmlformats.org/officeDocument/2006/relationships/image" Target="../../clipboard/media/image46.png"/><Relationship Id="rId99" Type="http://schemas.openxmlformats.org/officeDocument/2006/relationships/customXml" Target="../ink/ink181.xml"/><Relationship Id="rId101" Type="http://schemas.openxmlformats.org/officeDocument/2006/relationships/customXml" Target="../ink/ink182.xml"/><Relationship Id="rId122" Type="http://schemas.openxmlformats.org/officeDocument/2006/relationships/image" Target="../../clipboard/media/image6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../clipboard/media/image80.png"/><Relationship Id="rId26" Type="http://schemas.openxmlformats.org/officeDocument/2006/relationships/image" Target="../../clipboard/media/image120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../clipboard/media/image160.png"/><Relationship Id="rId42" Type="http://schemas.openxmlformats.org/officeDocument/2006/relationships/image" Target="../../clipboard/media/image200.png"/><Relationship Id="rId47" Type="http://schemas.openxmlformats.org/officeDocument/2006/relationships/customXml" Target="../ink/ink215.xml"/><Relationship Id="rId50" Type="http://schemas.openxmlformats.org/officeDocument/2006/relationships/image" Target="../../clipboard/media/image240.png"/><Relationship Id="rId55" Type="http://schemas.openxmlformats.org/officeDocument/2006/relationships/customXml" Target="../ink/ink219.xml"/><Relationship Id="rId7" Type="http://schemas.openxmlformats.org/officeDocument/2006/relationships/customXml" Target="../ink/ink195.xml"/><Relationship Id="rId2" Type="http://schemas.openxmlformats.org/officeDocument/2006/relationships/notesSlide" Target="../notesSlides/notesSlide17.xml"/><Relationship Id="rId16" Type="http://schemas.openxmlformats.org/officeDocument/2006/relationships/image" Target="../../clipboard/media/image70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../clipboard/media/image111.png"/><Relationship Id="rId32" Type="http://schemas.openxmlformats.org/officeDocument/2006/relationships/image" Target="../../clipboard/media/image150.png"/><Relationship Id="rId37" Type="http://schemas.openxmlformats.org/officeDocument/2006/relationships/customXml" Target="../ink/ink210.xml"/><Relationship Id="rId40" Type="http://schemas.openxmlformats.org/officeDocument/2006/relationships/image" Target="../../clipboard/media/image190.png"/><Relationship Id="rId45" Type="http://schemas.openxmlformats.org/officeDocument/2006/relationships/customXml" Target="../ink/ink214.xml"/><Relationship Id="rId53" Type="http://schemas.openxmlformats.org/officeDocument/2006/relationships/customXml" Target="../ink/ink218.xml"/><Relationship Id="rId5" Type="http://schemas.openxmlformats.org/officeDocument/2006/relationships/customXml" Target="../ink/ink194.xml"/><Relationship Id="rId10" Type="http://schemas.openxmlformats.org/officeDocument/2006/relationships/image" Target="../../clipboard/media/image410.png"/><Relationship Id="rId19" Type="http://schemas.openxmlformats.org/officeDocument/2006/relationships/customXml" Target="../ink/ink201.xml"/><Relationship Id="rId31" Type="http://schemas.openxmlformats.org/officeDocument/2006/relationships/customXml" Target="../ink/ink207.xml"/><Relationship Id="rId44" Type="http://schemas.openxmlformats.org/officeDocument/2006/relationships/image" Target="../../clipboard/media/image211.png"/><Relationship Id="rId52" Type="http://schemas.openxmlformats.org/officeDocument/2006/relationships/image" Target="../../clipboard/media/image250.png"/><Relationship Id="rId4" Type="http://schemas.openxmlformats.org/officeDocument/2006/relationships/image" Target="../../clipboard/media/image110.png"/><Relationship Id="rId9" Type="http://schemas.openxmlformats.org/officeDocument/2006/relationships/customXml" Target="../ink/ink196.xml"/><Relationship Id="rId14" Type="http://schemas.openxmlformats.org/officeDocument/2006/relationships/image" Target="../../clipboard/media/image61.png"/><Relationship Id="rId22" Type="http://schemas.openxmlformats.org/officeDocument/2006/relationships/image" Target="../../clipboard/media/image100.png"/><Relationship Id="rId27" Type="http://schemas.openxmlformats.org/officeDocument/2006/relationships/customXml" Target="../ink/ink205.xml"/><Relationship Id="rId30" Type="http://schemas.openxmlformats.org/officeDocument/2006/relationships/image" Target="../../clipboard/media/image140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../clipboard/media/image230.png"/><Relationship Id="rId56" Type="http://schemas.openxmlformats.org/officeDocument/2006/relationships/image" Target="../../clipboard/media/image270.png"/><Relationship Id="rId8" Type="http://schemas.openxmlformats.org/officeDocument/2006/relationships/image" Target="../../clipboard/media/image310.png"/><Relationship Id="rId51" Type="http://schemas.openxmlformats.org/officeDocument/2006/relationships/customXml" Target="../ink/ink217.xml"/><Relationship Id="rId3" Type="http://schemas.openxmlformats.org/officeDocument/2006/relationships/customXml" Target="../ink/ink193.xml"/><Relationship Id="rId12" Type="http://schemas.openxmlformats.org/officeDocument/2006/relationships/image" Target="../../clipboard/media/image510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../clipboard/media/image180.png"/><Relationship Id="rId46" Type="http://schemas.openxmlformats.org/officeDocument/2006/relationships/image" Target="../../clipboard/media/image220.png"/><Relationship Id="rId20" Type="http://schemas.openxmlformats.org/officeDocument/2006/relationships/image" Target="../../clipboard/media/image90.png"/><Relationship Id="rId41" Type="http://schemas.openxmlformats.org/officeDocument/2006/relationships/customXml" Target="../ink/ink212.xml"/><Relationship Id="rId54" Type="http://schemas.openxmlformats.org/officeDocument/2006/relationships/image" Target="../../clipboard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10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../clipboard/media/image130.png"/><Relationship Id="rId36" Type="http://schemas.openxmlformats.org/officeDocument/2006/relationships/image" Target="../../clipboard/media/image170.png"/><Relationship Id="rId49" Type="http://schemas.openxmlformats.org/officeDocument/2006/relationships/customXml" Target="../ink/ink216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../clipboard/media/image120.png"/><Relationship Id="rId21" Type="http://schemas.openxmlformats.org/officeDocument/2006/relationships/customXml" Target="../ink/ink229.xml"/><Relationship Id="rId42" Type="http://schemas.openxmlformats.org/officeDocument/2006/relationships/image" Target="../../clipboard/media/image200.png"/><Relationship Id="rId47" Type="http://schemas.openxmlformats.org/officeDocument/2006/relationships/customXml" Target="../ink/ink242.xml"/><Relationship Id="rId63" Type="http://schemas.openxmlformats.org/officeDocument/2006/relationships/customXml" Target="../ink/ink250.xml"/><Relationship Id="rId68" Type="http://schemas.openxmlformats.org/officeDocument/2006/relationships/image" Target="../../clipboard/media/image330.png"/><Relationship Id="rId16" Type="http://schemas.openxmlformats.org/officeDocument/2006/relationships/image" Target="../../clipboard/media/image70.png"/><Relationship Id="rId11" Type="http://schemas.openxmlformats.org/officeDocument/2006/relationships/customXml" Target="../ink/ink224.xml"/><Relationship Id="rId24" Type="http://schemas.openxmlformats.org/officeDocument/2006/relationships/image" Target="../../clipboard/media/image111.png"/><Relationship Id="rId32" Type="http://schemas.openxmlformats.org/officeDocument/2006/relationships/image" Target="../../clipboard/media/image150.png"/><Relationship Id="rId37" Type="http://schemas.openxmlformats.org/officeDocument/2006/relationships/customXml" Target="../ink/ink237.xml"/><Relationship Id="rId40" Type="http://schemas.openxmlformats.org/officeDocument/2006/relationships/image" Target="../../clipboard/media/image190.png"/><Relationship Id="rId45" Type="http://schemas.openxmlformats.org/officeDocument/2006/relationships/customXml" Target="../ink/ink241.xml"/><Relationship Id="rId53" Type="http://schemas.openxmlformats.org/officeDocument/2006/relationships/customXml" Target="../ink/ink245.xml"/><Relationship Id="rId58" Type="http://schemas.openxmlformats.org/officeDocument/2006/relationships/image" Target="../../clipboard/media/image280.png"/><Relationship Id="rId66" Type="http://schemas.openxmlformats.org/officeDocument/2006/relationships/image" Target="../../clipboard/media/image320.png"/><Relationship Id="rId74" Type="http://schemas.openxmlformats.org/officeDocument/2006/relationships/image" Target="../../clipboard/media/image360.png"/><Relationship Id="rId79" Type="http://schemas.openxmlformats.org/officeDocument/2006/relationships/customXml" Target="../ink/ink258.xml"/><Relationship Id="rId5" Type="http://schemas.openxmlformats.org/officeDocument/2006/relationships/customXml" Target="../ink/ink221.xml"/><Relationship Id="rId61" Type="http://schemas.openxmlformats.org/officeDocument/2006/relationships/customXml" Target="../ink/ink249.xml"/><Relationship Id="rId19" Type="http://schemas.openxmlformats.org/officeDocument/2006/relationships/customXml" Target="../ink/ink228.xml"/><Relationship Id="rId14" Type="http://schemas.openxmlformats.org/officeDocument/2006/relationships/image" Target="../../clipboard/media/image61.png"/><Relationship Id="rId22" Type="http://schemas.openxmlformats.org/officeDocument/2006/relationships/image" Target="../../clipboard/media/image100.png"/><Relationship Id="rId27" Type="http://schemas.openxmlformats.org/officeDocument/2006/relationships/customXml" Target="../ink/ink232.xml"/><Relationship Id="rId30" Type="http://schemas.openxmlformats.org/officeDocument/2006/relationships/image" Target="../../clipboard/media/image140.png"/><Relationship Id="rId35" Type="http://schemas.openxmlformats.org/officeDocument/2006/relationships/customXml" Target="../ink/ink236.xml"/><Relationship Id="rId43" Type="http://schemas.openxmlformats.org/officeDocument/2006/relationships/customXml" Target="../ink/ink240.xml"/><Relationship Id="rId48" Type="http://schemas.openxmlformats.org/officeDocument/2006/relationships/image" Target="../../clipboard/media/image230.png"/><Relationship Id="rId56" Type="http://schemas.openxmlformats.org/officeDocument/2006/relationships/image" Target="../../clipboard/media/image270.png"/><Relationship Id="rId64" Type="http://schemas.openxmlformats.org/officeDocument/2006/relationships/image" Target="../../clipboard/media/image311.png"/><Relationship Id="rId69" Type="http://schemas.openxmlformats.org/officeDocument/2006/relationships/customXml" Target="../ink/ink253.xml"/><Relationship Id="rId77" Type="http://schemas.openxmlformats.org/officeDocument/2006/relationships/customXml" Target="../ink/ink257.xml"/><Relationship Id="rId8" Type="http://schemas.openxmlformats.org/officeDocument/2006/relationships/image" Target="../../clipboard/media/image310.png"/><Relationship Id="rId51" Type="http://schemas.openxmlformats.org/officeDocument/2006/relationships/customXml" Target="../ink/ink244.xml"/><Relationship Id="rId72" Type="http://schemas.openxmlformats.org/officeDocument/2006/relationships/image" Target="../../clipboard/media/image350.png"/><Relationship Id="rId80" Type="http://schemas.openxmlformats.org/officeDocument/2006/relationships/image" Target="../../clipboard/media/image390.png"/><Relationship Id="rId3" Type="http://schemas.openxmlformats.org/officeDocument/2006/relationships/customXml" Target="../ink/ink220.xml"/><Relationship Id="rId12" Type="http://schemas.openxmlformats.org/officeDocument/2006/relationships/image" Target="../../clipboard/media/image510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../clipboard/media/image180.png"/><Relationship Id="rId46" Type="http://schemas.openxmlformats.org/officeDocument/2006/relationships/image" Target="../../clipboard/media/image220.png"/><Relationship Id="rId59" Type="http://schemas.openxmlformats.org/officeDocument/2006/relationships/customXml" Target="../ink/ink248.xml"/><Relationship Id="rId67" Type="http://schemas.openxmlformats.org/officeDocument/2006/relationships/customXml" Target="../ink/ink252.xml"/><Relationship Id="rId20" Type="http://schemas.openxmlformats.org/officeDocument/2006/relationships/image" Target="../../clipboard/media/image90.png"/><Relationship Id="rId41" Type="http://schemas.openxmlformats.org/officeDocument/2006/relationships/customXml" Target="../ink/ink239.xml"/><Relationship Id="rId54" Type="http://schemas.openxmlformats.org/officeDocument/2006/relationships/image" Target="../../clipboard/media/image260.png"/><Relationship Id="rId62" Type="http://schemas.openxmlformats.org/officeDocument/2006/relationships/image" Target="../../clipboard/media/image300.png"/><Relationship Id="rId70" Type="http://schemas.openxmlformats.org/officeDocument/2006/relationships/image" Target="../../clipboard/media/image340.png"/><Relationship Id="rId75" Type="http://schemas.openxmlformats.org/officeDocument/2006/relationships/customXml" Target="../ink/ink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../clipboard/media/image210.png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../clipboard/media/image130.png"/><Relationship Id="rId36" Type="http://schemas.openxmlformats.org/officeDocument/2006/relationships/image" Target="../../clipboard/media/image170.png"/><Relationship Id="rId49" Type="http://schemas.openxmlformats.org/officeDocument/2006/relationships/customXml" Target="../ink/ink243.xml"/><Relationship Id="rId57" Type="http://schemas.openxmlformats.org/officeDocument/2006/relationships/customXml" Target="../ink/ink247.xml"/><Relationship Id="rId10" Type="http://schemas.openxmlformats.org/officeDocument/2006/relationships/image" Target="../../clipboard/media/image410.png"/><Relationship Id="rId31" Type="http://schemas.openxmlformats.org/officeDocument/2006/relationships/customXml" Target="../ink/ink234.xml"/><Relationship Id="rId44" Type="http://schemas.openxmlformats.org/officeDocument/2006/relationships/image" Target="../../clipboard/media/image211.png"/><Relationship Id="rId52" Type="http://schemas.openxmlformats.org/officeDocument/2006/relationships/image" Target="../../clipboard/media/image250.png"/><Relationship Id="rId60" Type="http://schemas.openxmlformats.org/officeDocument/2006/relationships/image" Target="../../clipboard/media/image290.png"/><Relationship Id="rId65" Type="http://schemas.openxmlformats.org/officeDocument/2006/relationships/customXml" Target="../ink/ink251.xml"/><Relationship Id="rId73" Type="http://schemas.openxmlformats.org/officeDocument/2006/relationships/customXml" Target="../ink/ink255.xml"/><Relationship Id="rId78" Type="http://schemas.openxmlformats.org/officeDocument/2006/relationships/image" Target="../../clipboard/media/image380.png"/><Relationship Id="rId4" Type="http://schemas.openxmlformats.org/officeDocument/2006/relationships/image" Target="../../clipboard/media/image110.png"/><Relationship Id="rId9" Type="http://schemas.openxmlformats.org/officeDocument/2006/relationships/customXml" Target="../ink/ink223.xml"/><Relationship Id="rId13" Type="http://schemas.openxmlformats.org/officeDocument/2006/relationships/customXml" Target="../ink/ink225.xml"/><Relationship Id="rId18" Type="http://schemas.openxmlformats.org/officeDocument/2006/relationships/image" Target="../../clipboard/media/image80.png"/><Relationship Id="rId39" Type="http://schemas.openxmlformats.org/officeDocument/2006/relationships/customXml" Target="../ink/ink238.xml"/><Relationship Id="rId34" Type="http://schemas.openxmlformats.org/officeDocument/2006/relationships/image" Target="../../clipboard/media/image160.png"/><Relationship Id="rId50" Type="http://schemas.openxmlformats.org/officeDocument/2006/relationships/image" Target="../../clipboard/media/image240.png"/><Relationship Id="rId55" Type="http://schemas.openxmlformats.org/officeDocument/2006/relationships/customXml" Target="../ink/ink246.xml"/><Relationship Id="rId76" Type="http://schemas.openxmlformats.org/officeDocument/2006/relationships/image" Target="../../clipboard/media/image370.png"/><Relationship Id="rId7" Type="http://schemas.openxmlformats.org/officeDocument/2006/relationships/customXml" Target="../ink/ink222.xml"/><Relationship Id="rId71" Type="http://schemas.openxmlformats.org/officeDocument/2006/relationships/customXml" Target="../ink/ink254.xml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2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erms-condition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Main/PrivacyPoli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loud_Compu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.xml"/><Relationship Id="rId18" Type="http://schemas.openxmlformats.org/officeDocument/2006/relationships/image" Target="../media/image810.png"/><Relationship Id="rId26" Type="http://schemas.openxmlformats.org/officeDocument/2006/relationships/image" Target="../media/image120.png"/><Relationship Id="rId39" Type="http://schemas.openxmlformats.org/officeDocument/2006/relationships/customXml" Target="../ink/ink277.xml"/><Relationship Id="rId21" Type="http://schemas.openxmlformats.org/officeDocument/2006/relationships/customXml" Target="../ink/ink268.xml"/><Relationship Id="rId34" Type="http://schemas.openxmlformats.org/officeDocument/2006/relationships/image" Target="../media/image160.png"/><Relationship Id="rId42" Type="http://schemas.openxmlformats.org/officeDocument/2006/relationships/image" Target="../media/image200.png"/><Relationship Id="rId7" Type="http://schemas.openxmlformats.org/officeDocument/2006/relationships/customXml" Target="../ink/ink261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11.png"/><Relationship Id="rId20" Type="http://schemas.openxmlformats.org/officeDocument/2006/relationships/image" Target="../media/image910.png"/><Relationship Id="rId29" Type="http://schemas.openxmlformats.org/officeDocument/2006/relationships/customXml" Target="../ink/ink272.xml"/><Relationship Id="rId41" Type="http://schemas.openxmlformats.org/officeDocument/2006/relationships/customXml" Target="../ink/ink2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customXml" Target="../ink/ink263.xml"/><Relationship Id="rId24" Type="http://schemas.openxmlformats.org/officeDocument/2006/relationships/image" Target="../media/image114.png"/><Relationship Id="rId32" Type="http://schemas.openxmlformats.org/officeDocument/2006/relationships/image" Target="../media/image150.png"/><Relationship Id="rId37" Type="http://schemas.openxmlformats.org/officeDocument/2006/relationships/customXml" Target="../ink/ink276.xml"/><Relationship Id="rId40" Type="http://schemas.openxmlformats.org/officeDocument/2006/relationships/image" Target="../media/image190.png"/><Relationship Id="rId5" Type="http://schemas.openxmlformats.org/officeDocument/2006/relationships/customXml" Target="../ink/ink260.xml"/><Relationship Id="rId15" Type="http://schemas.openxmlformats.org/officeDocument/2006/relationships/customXml" Target="../ink/ink265.xml"/><Relationship Id="rId23" Type="http://schemas.openxmlformats.org/officeDocument/2006/relationships/customXml" Target="../ink/ink269.xml"/><Relationship Id="rId28" Type="http://schemas.openxmlformats.org/officeDocument/2006/relationships/image" Target="../media/image130.png"/><Relationship Id="rId36" Type="http://schemas.openxmlformats.org/officeDocument/2006/relationships/image" Target="../media/image170.png"/><Relationship Id="rId10" Type="http://schemas.openxmlformats.org/officeDocument/2006/relationships/image" Target="../media/image410.png"/><Relationship Id="rId19" Type="http://schemas.openxmlformats.org/officeDocument/2006/relationships/customXml" Target="../ink/ink267.xml"/><Relationship Id="rId31" Type="http://schemas.openxmlformats.org/officeDocument/2006/relationships/customXml" Target="../ink/ink273.xml"/><Relationship Id="rId4" Type="http://schemas.openxmlformats.org/officeDocument/2006/relationships/image" Target="../media/image113.png"/><Relationship Id="rId9" Type="http://schemas.openxmlformats.org/officeDocument/2006/relationships/customXml" Target="../ink/ink262.xml"/><Relationship Id="rId14" Type="http://schemas.openxmlformats.org/officeDocument/2006/relationships/image" Target="../media/image611.png"/><Relationship Id="rId22" Type="http://schemas.openxmlformats.org/officeDocument/2006/relationships/image" Target="../media/image1010.png"/><Relationship Id="rId27" Type="http://schemas.openxmlformats.org/officeDocument/2006/relationships/customXml" Target="../ink/ink271.xml"/><Relationship Id="rId30" Type="http://schemas.openxmlformats.org/officeDocument/2006/relationships/image" Target="../media/image140.png"/><Relationship Id="rId35" Type="http://schemas.openxmlformats.org/officeDocument/2006/relationships/customXml" Target="../ink/ink275.xml"/><Relationship Id="rId8" Type="http://schemas.openxmlformats.org/officeDocument/2006/relationships/image" Target="../media/image310.png"/><Relationship Id="rId3" Type="http://schemas.openxmlformats.org/officeDocument/2006/relationships/customXml" Target="../ink/ink259.xml"/><Relationship Id="rId12" Type="http://schemas.openxmlformats.org/officeDocument/2006/relationships/image" Target="../media/image511.png"/><Relationship Id="rId17" Type="http://schemas.openxmlformats.org/officeDocument/2006/relationships/customXml" Target="../ink/ink266.xml"/><Relationship Id="rId25" Type="http://schemas.openxmlformats.org/officeDocument/2006/relationships/customXml" Target="../ink/ink270.xml"/><Relationship Id="rId33" Type="http://schemas.openxmlformats.org/officeDocument/2006/relationships/customXml" Target="../ink/ink274.xml"/><Relationship Id="rId38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duino.cc/arduino-cloud/features/webhook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2.vobs.at/bio/Physik/ppt/ElektrizitaetKap14.ppt" TargetMode="Externa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89" Type="http://schemas.openxmlformats.org/officeDocument/2006/relationships/customXml" Target="../ink/ink44.xml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90" Type="http://schemas.openxmlformats.org/officeDocument/2006/relationships/image" Target="../media/image45.png"/><Relationship Id="rId95" Type="http://schemas.openxmlformats.org/officeDocument/2006/relationships/customXml" Target="../ink/ink47.xml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94" Type="http://schemas.openxmlformats.org/officeDocument/2006/relationships/image" Target="../media/image47.png"/><Relationship Id="rId9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rduino.cc/arduino-cloud/features/webhooks" TargetMode="External"/><Relationship Id="rId5" Type="http://schemas.openxmlformats.org/officeDocument/2006/relationships/hyperlink" Target="https://ifttt.com/explore" TargetMode="External"/><Relationship Id="rId4" Type="http://schemas.openxmlformats.org/officeDocument/2006/relationships/hyperlink" Target="https://www.thethingsnetwork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Maker ”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Architekturen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”, 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Vernetzungsmöglichkeiten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Gefahren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Alternative II – nur lokales Netz</a:t>
            </a:r>
          </a:p>
        </p:txBody>
      </p:sp>
    </p:spTree>
    <p:extLst>
      <p:ext uri="{BB962C8B-B14F-4D97-AF65-F5344CB8AC3E}">
        <p14:creationId xmlns:p14="http://schemas.microsoft.com/office/powerpoint/2010/main" val="231267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405258" y="1342025"/>
              <a:ext cx="1966680" cy="1359000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9781" y="1326545"/>
                <a:ext cx="1997274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620618" y="1963385"/>
              <a:ext cx="478440" cy="232560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5138" y="1947905"/>
                <a:ext cx="5090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589578" y="2010905"/>
              <a:ext cx="443880" cy="164160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4111" y="1995425"/>
                <a:ext cx="474455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487858" y="1266785"/>
              <a:ext cx="1092600" cy="416520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2383" y="1251318"/>
                <a:ext cx="112319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134658" y="1232585"/>
              <a:ext cx="14040" cy="72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9178" y="1217105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32058" y="822905"/>
              <a:ext cx="9593640" cy="5913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578" y="807426"/>
                <a:ext cx="9624240" cy="594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10748458" y="1232585"/>
              <a:ext cx="771840" cy="525960"/>
            </p14:xfrm>
          </p:contentPart>
        </mc:Choice>
        <mc:Fallback xmlns=""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32978" y="1217105"/>
                <a:ext cx="8024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10721098" y="1403225"/>
              <a:ext cx="1311120" cy="103824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05622" y="1387745"/>
                <a:ext cx="1341712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10734778" y="3158945"/>
              <a:ext cx="1140480" cy="484560"/>
            </p14:xfrm>
          </p:contentPart>
        </mc:Choice>
        <mc:Fallback xmlns=""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19303" y="3143465"/>
                <a:ext cx="117107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11076058" y="2639105"/>
              <a:ext cx="792360" cy="273600"/>
            </p14:xfrm>
          </p:contentPart>
        </mc:Choice>
        <mc:Fallback xmlns=""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60578" y="2623605"/>
                <a:ext cx="822960" cy="3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892458" y="5110865"/>
              <a:ext cx="2205720" cy="1134000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76978" y="5090345"/>
                <a:ext cx="224136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7539058" y="4537385"/>
              <a:ext cx="888120" cy="8334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23578" y="4521905"/>
                <a:ext cx="9187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8337898" y="5302025"/>
              <a:ext cx="1686960" cy="580680"/>
            </p14:xfrm>
          </p:contentPart>
        </mc:Choice>
        <mc:Fallback xmlns=""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22418" y="5286545"/>
                <a:ext cx="17175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8546698" y="4749065"/>
              <a:ext cx="1485000" cy="416160"/>
            </p14:xfrm>
          </p:contentPart>
        </mc:Choice>
        <mc:Fallback xmlns=""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31222" y="4733585"/>
                <a:ext cx="151559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4951378" y="4598945"/>
              <a:ext cx="1495800" cy="117432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5894" y="4583470"/>
                <a:ext cx="1526407" cy="1204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156218" y="5602625"/>
              <a:ext cx="198360" cy="68760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40738" y="5587145"/>
                <a:ext cx="228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641138" y="5582105"/>
              <a:ext cx="253080" cy="48240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25658" y="5566625"/>
                <a:ext cx="2836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798098" y="5431985"/>
              <a:ext cx="171000" cy="20880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82651" y="5416505"/>
                <a:ext cx="20153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272138" y="5459705"/>
              <a:ext cx="321480" cy="54360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56641" y="5444225"/>
                <a:ext cx="352114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259538" y="4762745"/>
              <a:ext cx="955440" cy="444240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39018" y="4747265"/>
                <a:ext cx="9910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364738" y="2434265"/>
              <a:ext cx="1509120" cy="1926000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44218" y="2413741"/>
                <a:ext cx="1544760" cy="196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586938" y="2850785"/>
              <a:ext cx="710640" cy="58068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66408" y="2830265"/>
                <a:ext cx="746298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937178" y="2366225"/>
              <a:ext cx="1522800" cy="2410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16663" y="2350747"/>
                <a:ext cx="1558432" cy="244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636578" y="2891825"/>
              <a:ext cx="751680" cy="64188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21091" y="2876354"/>
                <a:ext cx="782295" cy="67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409554" y="2766023"/>
              <a:ext cx="1116000" cy="1852920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94074" y="2750546"/>
                <a:ext cx="1146600" cy="188351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00DCF146-E02D-5F74-9A01-5B026A69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18" y="31265"/>
            <a:ext cx="10515600" cy="1105035"/>
          </a:xfrm>
        </p:spPr>
        <p:txBody>
          <a:bodyPr/>
          <a:lstStyle/>
          <a:p>
            <a:r>
              <a:rPr lang="de-DE" dirty="0"/>
              <a:t>Lokales Netz</a:t>
            </a:r>
          </a:p>
        </p:txBody>
      </p:sp>
    </p:spTree>
    <p:extLst>
      <p:ext uri="{BB962C8B-B14F-4D97-AF65-F5344CB8AC3E}">
        <p14:creationId xmlns:p14="http://schemas.microsoft.com/office/powerpoint/2010/main" val="316245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578720" y="1731550"/>
              <a:ext cx="1877618" cy="1297457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3244" y="1716070"/>
                <a:ext cx="1908210" cy="1328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794080" y="2352910"/>
              <a:ext cx="456773" cy="222028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8602" y="2337436"/>
                <a:ext cx="487369" cy="25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763040" y="2400430"/>
              <a:ext cx="423779" cy="156726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7571" y="2384938"/>
                <a:ext cx="454357" cy="187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661320" y="1656310"/>
              <a:ext cx="1043122" cy="397658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5848" y="1640850"/>
                <a:ext cx="1073707" cy="428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308120" y="1622109"/>
              <a:ext cx="89152" cy="45719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2279" y="1605995"/>
                <a:ext cx="120466" cy="77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205520" y="1212430"/>
              <a:ext cx="9159186" cy="564557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90040" y="1196951"/>
                <a:ext cx="9189786" cy="567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2065920" y="5500390"/>
              <a:ext cx="2105832" cy="1082646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0441" y="5479868"/>
                <a:ext cx="2141469" cy="112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5124840" y="4988470"/>
              <a:ext cx="1428062" cy="112114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09357" y="4972994"/>
                <a:ext cx="1458668" cy="115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329680" y="5992150"/>
              <a:ext cx="189377" cy="65646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14199" y="5976640"/>
                <a:ext cx="219980" cy="9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814600" y="5971630"/>
              <a:ext cx="241617" cy="46055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99116" y="5956158"/>
                <a:ext cx="272224" cy="7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971559" y="5821509"/>
              <a:ext cx="374423" cy="45719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56093" y="5805906"/>
                <a:ext cx="404995" cy="76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445600" y="5849230"/>
              <a:ext cx="306920" cy="51898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30110" y="5833733"/>
                <a:ext cx="337540" cy="82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433000" y="5152270"/>
              <a:ext cx="912172" cy="424122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12482" y="5136788"/>
                <a:ext cx="947809" cy="454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538200" y="2823790"/>
              <a:ext cx="1440779" cy="1838780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7679" y="2803267"/>
                <a:ext cx="1476420" cy="1874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760400" y="3240310"/>
              <a:ext cx="678459" cy="554384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9873" y="3219791"/>
                <a:ext cx="714111" cy="59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3110640" y="2755750"/>
              <a:ext cx="1453839" cy="2301053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90123" y="2740273"/>
                <a:ext cx="1489474" cy="233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810040" y="3281350"/>
              <a:ext cx="717640" cy="612812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94557" y="3265877"/>
                <a:ext cx="748247" cy="643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583016" y="3155548"/>
              <a:ext cx="1065461" cy="1769009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67538" y="3140071"/>
                <a:ext cx="1096057" cy="179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Freihand 28">
                <a:extLst>
                  <a:ext uri="{FF2B5EF4-FFF2-40B4-BE49-F238E27FC236}">
                    <a16:creationId xmlns:a16="http://schemas.microsoft.com/office/drawing/2014/main" id="{BFF60EA1-A8AC-0B91-4DA2-B2F721D79707}"/>
                  </a:ext>
                </a:extLst>
              </p14:cNvPr>
              <p14:cNvContentPartPr/>
              <p14:nvPr/>
            </p14:nvContentPartPr>
            <p14:xfrm>
              <a:off x="11092560" y="1806430"/>
              <a:ext cx="683280" cy="662760"/>
            </p14:xfrm>
          </p:contentPart>
        </mc:Choice>
        <mc:Fallback xmlns="">
          <p:pic>
            <p:nvPicPr>
              <p:cNvPr id="27" name="Freihand 28">
                <a:extLst>
                  <a:ext uri="{FF2B5EF4-FFF2-40B4-BE49-F238E27FC236}">
                    <a16:creationId xmlns:a16="http://schemas.microsoft.com/office/drawing/2014/main" id="{BFF60EA1-A8AC-0B91-4DA2-B2F721D7970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077080" y="1790942"/>
                <a:ext cx="713880" cy="6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Freihand 35">
                <a:extLst>
                  <a:ext uri="{FF2B5EF4-FFF2-40B4-BE49-F238E27FC236}">
                    <a16:creationId xmlns:a16="http://schemas.microsoft.com/office/drawing/2014/main" id="{A7073C90-3718-6C24-EF9D-50A691E60574}"/>
                  </a:ext>
                </a:extLst>
              </p14:cNvPr>
              <p14:cNvContentPartPr/>
              <p14:nvPr/>
            </p14:nvContentPartPr>
            <p14:xfrm>
              <a:off x="10676040" y="1499350"/>
              <a:ext cx="1509480" cy="1365840"/>
            </p14:xfrm>
          </p:contentPart>
        </mc:Choice>
        <mc:Fallback xmlns="">
          <p:pic>
            <p:nvPicPr>
              <p:cNvPr id="35" name="Freihand 35">
                <a:extLst>
                  <a:ext uri="{FF2B5EF4-FFF2-40B4-BE49-F238E27FC236}">
                    <a16:creationId xmlns:a16="http://schemas.microsoft.com/office/drawing/2014/main" id="{A7073C90-3718-6C24-EF9D-50A691E6057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60560" y="1483874"/>
                <a:ext cx="1540080" cy="1396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Freihand 47">
                <a:extLst>
                  <a:ext uri="{FF2B5EF4-FFF2-40B4-BE49-F238E27FC236}">
                    <a16:creationId xmlns:a16="http://schemas.microsoft.com/office/drawing/2014/main" id="{311CBB11-9E91-6744-0770-D129DCD7E287}"/>
                  </a:ext>
                </a:extLst>
              </p14:cNvPr>
              <p14:cNvContentPartPr/>
              <p14:nvPr/>
            </p14:nvContentPartPr>
            <p14:xfrm>
              <a:off x="10812480" y="3158590"/>
              <a:ext cx="1249920" cy="542880"/>
            </p14:xfrm>
          </p:contentPart>
        </mc:Choice>
        <mc:Fallback xmlns="">
          <p:pic>
            <p:nvPicPr>
              <p:cNvPr id="47" name="Freihand 47">
                <a:extLst>
                  <a:ext uri="{FF2B5EF4-FFF2-40B4-BE49-F238E27FC236}">
                    <a16:creationId xmlns:a16="http://schemas.microsoft.com/office/drawing/2014/main" id="{311CBB11-9E91-6744-0770-D129DCD7E28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97000" y="3143110"/>
                <a:ext cx="128052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0" name="Freihand 51">
                <a:extLst>
                  <a:ext uri="{FF2B5EF4-FFF2-40B4-BE49-F238E27FC236}">
                    <a16:creationId xmlns:a16="http://schemas.microsoft.com/office/drawing/2014/main" id="{BA5C5B3A-6985-53EA-8675-DBCBE56176F7}"/>
                  </a:ext>
                </a:extLst>
              </p14:cNvPr>
              <p14:cNvContentPartPr/>
              <p14:nvPr/>
            </p14:nvContentPartPr>
            <p14:xfrm>
              <a:off x="8443320" y="4537750"/>
              <a:ext cx="7200" cy="27720"/>
            </p14:xfrm>
          </p:contentPart>
        </mc:Choice>
        <mc:Fallback xmlns="">
          <p:pic>
            <p:nvPicPr>
              <p:cNvPr id="50" name="Freihand 51">
                <a:extLst>
                  <a:ext uri="{FF2B5EF4-FFF2-40B4-BE49-F238E27FC236}">
                    <a16:creationId xmlns:a16="http://schemas.microsoft.com/office/drawing/2014/main" id="{BA5C5B3A-6985-53EA-8675-DBCBE56176F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27840" y="4522270"/>
                <a:ext cx="37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Freihand 61">
                <a:extLst>
                  <a:ext uri="{FF2B5EF4-FFF2-40B4-BE49-F238E27FC236}">
                    <a16:creationId xmlns:a16="http://schemas.microsoft.com/office/drawing/2014/main" id="{EB85271F-3274-E2B3-0842-4AACA6E6DDC2}"/>
                  </a:ext>
                </a:extLst>
              </p14:cNvPr>
              <p14:cNvContentPartPr/>
              <p14:nvPr/>
            </p14:nvContentPartPr>
            <p14:xfrm>
              <a:off x="8409120" y="4510390"/>
              <a:ext cx="1509120" cy="382680"/>
            </p14:xfrm>
          </p:contentPart>
        </mc:Choice>
        <mc:Fallback xmlns="">
          <p:pic>
            <p:nvPicPr>
              <p:cNvPr id="61" name="Freihand 61">
                <a:extLst>
                  <a:ext uri="{FF2B5EF4-FFF2-40B4-BE49-F238E27FC236}">
                    <a16:creationId xmlns:a16="http://schemas.microsoft.com/office/drawing/2014/main" id="{EB85271F-3274-E2B3-0842-4AACA6E6DD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93644" y="4494925"/>
                <a:ext cx="1539713" cy="41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2EA85D4B-D327-818A-FB5B-48A0CCFE1C0E}"/>
                  </a:ext>
                </a:extLst>
              </p14:cNvPr>
              <p14:cNvContentPartPr/>
              <p14:nvPr/>
            </p14:nvContentPartPr>
            <p14:xfrm>
              <a:off x="8286360" y="4476190"/>
              <a:ext cx="1877760" cy="156384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2EA85D4B-D327-818A-FB5B-48A0CCFE1C0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70883" y="4460710"/>
                <a:ext cx="1908354" cy="15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4" name="Freihand 84">
                <a:extLst>
                  <a:ext uri="{FF2B5EF4-FFF2-40B4-BE49-F238E27FC236}">
                    <a16:creationId xmlns:a16="http://schemas.microsoft.com/office/drawing/2014/main" id="{0A074126-7E9D-5B33-F7D2-25C77520F8A3}"/>
                  </a:ext>
                </a:extLst>
              </p14:cNvPr>
              <p14:cNvContentPartPr/>
              <p14:nvPr/>
            </p14:nvContentPartPr>
            <p14:xfrm>
              <a:off x="10791960" y="3861670"/>
              <a:ext cx="1400040" cy="860760"/>
            </p14:xfrm>
          </p:contentPart>
        </mc:Choice>
        <mc:Fallback xmlns="">
          <p:pic>
            <p:nvPicPr>
              <p:cNvPr id="84" name="Freihand 84">
                <a:extLst>
                  <a:ext uri="{FF2B5EF4-FFF2-40B4-BE49-F238E27FC236}">
                    <a16:creationId xmlns:a16="http://schemas.microsoft.com/office/drawing/2014/main" id="{0A074126-7E9D-5B33-F7D2-25C77520F8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76480" y="3846184"/>
                <a:ext cx="1430640" cy="891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Freihand 93">
                <a:extLst>
                  <a:ext uri="{FF2B5EF4-FFF2-40B4-BE49-F238E27FC236}">
                    <a16:creationId xmlns:a16="http://schemas.microsoft.com/office/drawing/2014/main" id="{FDA221CB-66AE-0147-C623-ADA210F710DC}"/>
                  </a:ext>
                </a:extLst>
              </p14:cNvPr>
              <p14:cNvContentPartPr/>
              <p14:nvPr/>
            </p14:nvContentPartPr>
            <p14:xfrm>
              <a:off x="11044680" y="4004950"/>
              <a:ext cx="1058760" cy="533160"/>
            </p14:xfrm>
          </p:contentPart>
        </mc:Choice>
        <mc:Fallback xmlns="">
          <p:pic>
            <p:nvPicPr>
              <p:cNvPr id="93" name="Freihand 93">
                <a:extLst>
                  <a:ext uri="{FF2B5EF4-FFF2-40B4-BE49-F238E27FC236}">
                    <a16:creationId xmlns:a16="http://schemas.microsoft.com/office/drawing/2014/main" id="{FDA221CB-66AE-0147-C623-ADA210F710D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029195" y="3989460"/>
                <a:ext cx="1089370" cy="563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DC1A3E-1940-F0D6-5331-5293B66CE699}"/>
                  </a:ext>
                </a:extLst>
              </p14:cNvPr>
              <p14:cNvContentPartPr/>
              <p14:nvPr/>
            </p14:nvContentPartPr>
            <p14:xfrm>
              <a:off x="5684640" y="952870"/>
              <a:ext cx="5059800" cy="4090320"/>
            </p14:xfrm>
          </p:contentPart>
        </mc:Choice>
        <mc:Fallback xmlns=""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DC1A3E-1940-F0D6-5331-5293B66CE69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69160" y="937390"/>
                <a:ext cx="5090400" cy="41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3194D664-149F-A5F1-27CD-F033A31D4AE5}"/>
                  </a:ext>
                </a:extLst>
              </p14:cNvPr>
              <p14:cNvContentPartPr/>
              <p14:nvPr/>
            </p14:nvContentPartPr>
            <p14:xfrm>
              <a:off x="10423320" y="4510390"/>
              <a:ext cx="225720" cy="2052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3194D664-149F-A5F1-27CD-F033A31D4AE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407815" y="4494910"/>
                <a:ext cx="256369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2" name="Freihand 102">
                <a:extLst>
                  <a:ext uri="{FF2B5EF4-FFF2-40B4-BE49-F238E27FC236}">
                    <a16:creationId xmlns:a16="http://schemas.microsoft.com/office/drawing/2014/main" id="{2970893A-7809-EB47-7B36-2D9995F3ED14}"/>
                  </a:ext>
                </a:extLst>
              </p14:cNvPr>
              <p14:cNvContentPartPr/>
              <p14:nvPr/>
            </p14:nvContentPartPr>
            <p14:xfrm>
              <a:off x="6347040" y="1519870"/>
              <a:ext cx="5059800" cy="3448440"/>
            </p14:xfrm>
          </p:contentPart>
        </mc:Choice>
        <mc:Fallback xmlns="">
          <p:pic>
            <p:nvPicPr>
              <p:cNvPr id="102" name="Freihand 102">
                <a:extLst>
                  <a:ext uri="{FF2B5EF4-FFF2-40B4-BE49-F238E27FC236}">
                    <a16:creationId xmlns:a16="http://schemas.microsoft.com/office/drawing/2014/main" id="{2970893A-7809-EB47-7B36-2D9995F3ED1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31560" y="1504390"/>
                <a:ext cx="5090400" cy="34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554EC1CE-BE4E-FC6B-7E08-3DE2F0230CA1}"/>
                  </a:ext>
                </a:extLst>
              </p14:cNvPr>
              <p14:cNvContentPartPr/>
              <p14:nvPr/>
            </p14:nvContentPartPr>
            <p14:xfrm>
              <a:off x="11543280" y="4858510"/>
              <a:ext cx="287280" cy="32796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554EC1CE-BE4E-FC6B-7E08-3DE2F0230CA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27800" y="4843030"/>
                <a:ext cx="317880" cy="358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8556D03-9239-8C96-AC32-E648194E067A}"/>
              </a:ext>
            </a:extLst>
          </p:cNvPr>
          <p:cNvSpPr txBox="1">
            <a:spLocks/>
          </p:cNvSpPr>
          <p:nvPr/>
        </p:nvSpPr>
        <p:spPr>
          <a:xfrm>
            <a:off x="335818" y="31265"/>
            <a:ext cx="10515600" cy="110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Ist mein lokales Netz sicher ?</a:t>
            </a:r>
          </a:p>
        </p:txBody>
      </p:sp>
    </p:spTree>
    <p:extLst>
      <p:ext uri="{BB962C8B-B14F-4D97-AF65-F5344CB8AC3E}">
        <p14:creationId xmlns:p14="http://schemas.microsoft.com/office/powerpoint/2010/main" val="300343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4388930" y="868496"/>
              <a:ext cx="1966680" cy="1359000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3453" y="853016"/>
                <a:ext cx="1997274" cy="13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5604290" y="1489856"/>
              <a:ext cx="478440" cy="232560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8810" y="1474376"/>
                <a:ext cx="5090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4573250" y="1537376"/>
              <a:ext cx="443880" cy="164160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7783" y="1521896"/>
                <a:ext cx="474455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6471530" y="793256"/>
              <a:ext cx="1092600" cy="416520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6055" y="777789"/>
                <a:ext cx="1123190" cy="44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118330" y="759056"/>
              <a:ext cx="14040" cy="72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2850" y="743576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15730" y="349376"/>
              <a:ext cx="9593640" cy="5913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250" y="333897"/>
                <a:ext cx="9624240" cy="5943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10732130" y="759056"/>
              <a:ext cx="771840" cy="525960"/>
            </p14:xfrm>
          </p:contentPart>
        </mc:Choice>
        <mc:Fallback xmlns=""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16650" y="743576"/>
                <a:ext cx="80244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10704770" y="929696"/>
              <a:ext cx="1311120" cy="103824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89294" y="914216"/>
                <a:ext cx="1341712" cy="10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10718450" y="2685416"/>
              <a:ext cx="1140480" cy="484560"/>
            </p14:xfrm>
          </p:contentPart>
        </mc:Choice>
        <mc:Fallback xmlns=""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02975" y="2669936"/>
                <a:ext cx="117107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11059730" y="2165576"/>
              <a:ext cx="792360" cy="273600"/>
            </p14:xfrm>
          </p:contentPart>
        </mc:Choice>
        <mc:Fallback xmlns=""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44250" y="2150076"/>
                <a:ext cx="822960" cy="3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876130" y="4637336"/>
              <a:ext cx="2205720" cy="1134000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0650" y="4616816"/>
                <a:ext cx="224136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7522730" y="4063856"/>
              <a:ext cx="888120" cy="8334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7250" y="4048376"/>
                <a:ext cx="9187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8321570" y="4828496"/>
              <a:ext cx="1686960" cy="580680"/>
            </p14:xfrm>
          </p:contentPart>
        </mc:Choice>
        <mc:Fallback xmlns=""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06090" y="4813016"/>
                <a:ext cx="17175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8530370" y="4275536"/>
              <a:ext cx="1485000" cy="416160"/>
            </p14:xfrm>
          </p:contentPart>
        </mc:Choice>
        <mc:Fallback xmlns=""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14894" y="4260056"/>
                <a:ext cx="1515593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4935050" y="4125416"/>
              <a:ext cx="1495800" cy="117432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19566" y="4109941"/>
                <a:ext cx="1526407" cy="1204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5139890" y="5129096"/>
              <a:ext cx="198360" cy="68760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24410" y="5113616"/>
                <a:ext cx="228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5624810" y="5108576"/>
              <a:ext cx="253080" cy="48240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09330" y="5093096"/>
                <a:ext cx="2836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5781770" y="4958456"/>
              <a:ext cx="171000" cy="20880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6323" y="4942976"/>
                <a:ext cx="201536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5255810" y="4986176"/>
              <a:ext cx="321480" cy="54360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0313" y="4970696"/>
                <a:ext cx="352114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5243210" y="4289216"/>
              <a:ext cx="955440" cy="444240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22690" y="4273736"/>
                <a:ext cx="9910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6348410" y="1960736"/>
              <a:ext cx="1509120" cy="1926000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27890" y="1940212"/>
                <a:ext cx="1544760" cy="1961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7570610" y="2377256"/>
              <a:ext cx="710640" cy="58068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0080" y="2356736"/>
                <a:ext cx="746298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920850" y="1892696"/>
              <a:ext cx="1522800" cy="2410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00335" y="1877218"/>
                <a:ext cx="1558432" cy="2445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620250" y="2418296"/>
              <a:ext cx="751680" cy="64188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04763" y="2402825"/>
                <a:ext cx="782295" cy="67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5393226" y="2292494"/>
              <a:ext cx="1116000" cy="1852920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77746" y="2277017"/>
                <a:ext cx="1146600" cy="188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14:cNvPr>
              <p14:cNvContentPartPr/>
              <p14:nvPr/>
            </p14:nvContentPartPr>
            <p14:xfrm>
              <a:off x="8629010" y="1120856"/>
              <a:ext cx="1475280" cy="799200"/>
            </p14:xfrm>
          </p:contentPart>
        </mc:Choice>
        <mc:Fallback xmlns="">
          <p:pic>
            <p:nvPicPr>
              <p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13890" y="1105736"/>
                <a:ext cx="150552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14:cNvPr>
              <p14:cNvContentPartPr/>
              <p14:nvPr/>
            </p14:nvContentPartPr>
            <p14:xfrm>
              <a:off x="8506250" y="561056"/>
              <a:ext cx="1672920" cy="540000"/>
            </p14:xfrm>
          </p:contentPart>
        </mc:Choice>
        <mc:Fallback xmlns="">
          <p:pic>
            <p:nvPicPr>
              <p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490773" y="545926"/>
                <a:ext cx="1703513" cy="570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14:cNvPr>
              <p14:cNvContentPartPr/>
              <p14:nvPr/>
            </p14:nvContentPartPr>
            <p14:xfrm>
              <a:off x="8540810" y="2049656"/>
              <a:ext cx="1720440" cy="40968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25687" y="2034190"/>
                <a:ext cx="1751046" cy="440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14:cNvPr>
              <p14:cNvContentPartPr/>
              <p14:nvPr/>
            </p14:nvContentPartPr>
            <p14:xfrm>
              <a:off x="6341570" y="1557896"/>
              <a:ext cx="2383200" cy="109440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26450" y="1542776"/>
                <a:ext cx="241380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1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C82FA-28B4-89AC-0B2A-8EDF0E17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 lokales Netz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4B6FC-4519-9760-9688-49705DFA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Keine Möglichkeit der Fernsteuerung (außerhalb Reichweite des eigenen WLANs)</a:t>
            </a:r>
          </a:p>
          <a:p>
            <a:r>
              <a:rPr lang="de-DE" dirty="0"/>
              <a:t>Keine Möglichkeit Komponenten außerhalb der Reichweite des WLANs oder Kabels zu platzieren (z.B. an unzugänglichen Stellen an der Heizung oder am Öltank im Ferienhaus)</a:t>
            </a:r>
          </a:p>
          <a:p>
            <a:r>
              <a:rPr lang="de-DE" dirty="0"/>
              <a:t>Mit </a:t>
            </a:r>
            <a:r>
              <a:rPr lang="de-DE" dirty="0" err="1"/>
              <a:t>Opensource</a:t>
            </a:r>
            <a:r>
              <a:rPr lang="de-DE" dirty="0"/>
              <a:t> Hubs viele Möglichkeiten – meine Daten gehören mir</a:t>
            </a:r>
          </a:p>
          <a:p>
            <a:r>
              <a:rPr lang="de-DE" dirty="0"/>
              <a:t>Sicherheit gegenüber Cloud nur höher </a:t>
            </a:r>
            <a:r>
              <a:rPr lang="de-DE" dirty="0">
                <a:solidFill>
                  <a:srgbClr val="FF0000"/>
                </a:solidFill>
              </a:rPr>
              <a:t>wenn</a:t>
            </a:r>
          </a:p>
          <a:p>
            <a:pPr lvl="1"/>
            <a:r>
              <a:rPr lang="de-DE" dirty="0"/>
              <a:t>Sichere Konfiguration des Routers</a:t>
            </a:r>
          </a:p>
          <a:p>
            <a:pPr lvl="1"/>
            <a:r>
              <a:rPr lang="de-DE" dirty="0"/>
              <a:t>Verwendung von sicheren Komponenten</a:t>
            </a:r>
          </a:p>
          <a:p>
            <a:pPr lvl="2"/>
            <a:r>
              <a:rPr lang="de-DE" dirty="0"/>
              <a:t>Keine Backdoors in Firmware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Datenschnüffelei</a:t>
            </a:r>
            <a:endParaRPr lang="de-DE" dirty="0"/>
          </a:p>
          <a:p>
            <a:pPr lvl="2"/>
            <a:r>
              <a:rPr lang="de-DE" dirty="0"/>
              <a:t>Gutes Engineering bzgl. Sicherheit (kein Default Passwort etc.)</a:t>
            </a:r>
          </a:p>
        </p:txBody>
      </p:sp>
    </p:spTree>
    <p:extLst>
      <p:ext uri="{BB962C8B-B14F-4D97-AF65-F5344CB8AC3E}">
        <p14:creationId xmlns:p14="http://schemas.microsoft.com/office/powerpoint/2010/main" val="198951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Fernsteuerung über Cloud</a:t>
            </a:r>
          </a:p>
        </p:txBody>
      </p:sp>
    </p:spTree>
    <p:extLst>
      <p:ext uri="{BB962C8B-B14F-4D97-AF65-F5344CB8AC3E}">
        <p14:creationId xmlns:p14="http://schemas.microsoft.com/office/powerpoint/2010/main" val="167879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14:cNvPr>
              <p14:cNvContentPartPr/>
              <p14:nvPr/>
            </p14:nvContentPartPr>
            <p14:xfrm>
              <a:off x="3411961" y="2430811"/>
              <a:ext cx="1397077" cy="965397"/>
            </p14:xfrm>
          </p:contentPart>
        </mc:Choice>
        <mc:Fallback xmlns="">
          <p:pic>
            <p:nvPicPr>
              <p:cNvPr id="7" name="Freihand 7">
                <a:extLst>
                  <a:ext uri="{FF2B5EF4-FFF2-40B4-BE49-F238E27FC236}">
                    <a16:creationId xmlns:a16="http://schemas.microsoft.com/office/drawing/2014/main" id="{523F8540-6A11-3A7E-0B81-B3B760066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6486" y="2415333"/>
                <a:ext cx="1427667" cy="995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14:cNvPr>
              <p14:cNvContentPartPr/>
              <p14:nvPr/>
            </p14:nvContentPartPr>
            <p14:xfrm>
              <a:off x="4275321" y="2872209"/>
              <a:ext cx="339871" cy="165204"/>
            </p14:xfrm>
          </p:contentPart>
        </mc:Choice>
        <mc:Fallback xmlns="">
          <p:pic>
            <p:nvPicPr>
              <p:cNvPr id="12" name="Freihand 13">
                <a:extLst>
                  <a:ext uri="{FF2B5EF4-FFF2-40B4-BE49-F238E27FC236}">
                    <a16:creationId xmlns:a16="http://schemas.microsoft.com/office/drawing/2014/main" id="{1295C712-E45E-A019-25AA-68D0ACBED0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9840" y="2856732"/>
                <a:ext cx="370474" cy="195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14:cNvPr>
              <p14:cNvContentPartPr/>
              <p14:nvPr/>
            </p14:nvContentPartPr>
            <p14:xfrm>
              <a:off x="3542897" y="2905965"/>
              <a:ext cx="315321" cy="116615"/>
            </p14:xfrm>
          </p:contentPart>
        </mc:Choice>
        <mc:Fallback xmlns="">
          <p:pic>
            <p:nvPicPr>
              <p:cNvPr id="13" name="Freihand 13">
                <a:extLst>
                  <a:ext uri="{FF2B5EF4-FFF2-40B4-BE49-F238E27FC236}">
                    <a16:creationId xmlns:a16="http://schemas.microsoft.com/office/drawing/2014/main" id="{0B894E41-E601-A91D-6567-2843438339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7437" y="2890488"/>
                <a:ext cx="345882" cy="147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14:cNvPr>
              <p14:cNvContentPartPr/>
              <p14:nvPr/>
            </p14:nvContentPartPr>
            <p14:xfrm>
              <a:off x="4891385" y="2377362"/>
              <a:ext cx="776154" cy="295885"/>
            </p14:xfrm>
          </p:contentPart>
        </mc:Choice>
        <mc:Fallback xmlns="">
          <p:pic>
            <p:nvPicPr>
              <p:cNvPr id="19" name="Freihand 19">
                <a:extLst>
                  <a:ext uri="{FF2B5EF4-FFF2-40B4-BE49-F238E27FC236}">
                    <a16:creationId xmlns:a16="http://schemas.microsoft.com/office/drawing/2014/main" id="{6DB40F7B-D5F7-ABE4-5577-7D216AA7F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5912" y="2361903"/>
                <a:ext cx="806740" cy="326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14:cNvPr>
              <p14:cNvContentPartPr/>
              <p14:nvPr/>
            </p14:nvContentPartPr>
            <p14:xfrm>
              <a:off x="1088614" y="2353068"/>
              <a:ext cx="9974" cy="5115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A20163-1811-F5AF-99C3-45504622BD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3297" y="2337358"/>
                <a:ext cx="40252" cy="3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14:cNvPr>
              <p14:cNvContentPartPr/>
              <p14:nvPr/>
            </p14:nvContentPartPr>
            <p14:xfrm>
              <a:off x="1015730" y="2062042"/>
              <a:ext cx="6815066" cy="4200693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DB0FE11-CC4A-A04C-6D2B-F1653F6744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250" y="2046564"/>
                <a:ext cx="6845666" cy="423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14:cNvPr>
              <p14:cNvContentPartPr/>
              <p14:nvPr/>
            </p14:nvContentPartPr>
            <p14:xfrm>
              <a:off x="7918001" y="2353068"/>
              <a:ext cx="548295" cy="373628"/>
            </p14:xfrm>
          </p:contentPart>
        </mc:Choice>
        <mc:Fallback xmlns="">
          <p:pic>
            <p:nvPicPr>
              <p:cNvPr id="28" name="Freihand 28">
                <a:extLst>
                  <a:ext uri="{FF2B5EF4-FFF2-40B4-BE49-F238E27FC236}">
                    <a16:creationId xmlns:a16="http://schemas.microsoft.com/office/drawing/2014/main" id="{D8EA2F1D-1AC7-0CD0-F5C4-27DD1DEEBB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02521" y="2337590"/>
                <a:ext cx="578896" cy="404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14:cNvPr>
              <p14:cNvContentPartPr/>
              <p14:nvPr/>
            </p14:nvContentPartPr>
            <p14:xfrm>
              <a:off x="7898565" y="2474286"/>
              <a:ext cx="931385" cy="737538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686F1D72-41CD-EEFA-716E-CD45649991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3090" y="2458808"/>
                <a:ext cx="961975" cy="76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14:cNvPr>
              <p14:cNvContentPartPr/>
              <p14:nvPr/>
            </p14:nvContentPartPr>
            <p14:xfrm>
              <a:off x="7908283" y="3721502"/>
              <a:ext cx="810167" cy="344218"/>
            </p14:xfrm>
          </p:contentPart>
        </mc:Choice>
        <mc:Fallback xmlns="">
          <p:pic>
            <p:nvPicPr>
              <p:cNvPr id="40" name="Freihand 41">
                <a:extLst>
                  <a:ext uri="{FF2B5EF4-FFF2-40B4-BE49-F238E27FC236}">
                    <a16:creationId xmlns:a16="http://schemas.microsoft.com/office/drawing/2014/main" id="{5636A349-E40C-C810-38A4-EABE022282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2807" y="3706019"/>
                <a:ext cx="840760" cy="374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14:cNvPr>
              <p14:cNvContentPartPr/>
              <p14:nvPr/>
            </p14:nvContentPartPr>
            <p14:xfrm>
              <a:off x="8150719" y="3352222"/>
              <a:ext cx="562871" cy="194358"/>
            </p14:xfrm>
          </p:contentPart>
        </mc:Choice>
        <mc:Fallback xmlns="">
          <p:pic>
            <p:nvPicPr>
              <p:cNvPr id="41" name="Freihand 41">
                <a:extLst>
                  <a:ext uri="{FF2B5EF4-FFF2-40B4-BE49-F238E27FC236}">
                    <a16:creationId xmlns:a16="http://schemas.microsoft.com/office/drawing/2014/main" id="{423CADA0-AE60-F2EF-5F92-70362E28F6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35244" y="3336717"/>
                <a:ext cx="593462" cy="225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14:cNvPr>
              <p14:cNvContentPartPr/>
              <p14:nvPr/>
            </p14:nvContentPartPr>
            <p14:xfrm>
              <a:off x="1626935" y="5108094"/>
              <a:ext cx="1566885" cy="805563"/>
            </p14:xfrm>
          </p:contentPart>
        </mc:Choice>
        <mc:Fallback xmlns="">
          <p:pic>
            <p:nvPicPr>
              <p:cNvPr id="51" name="Freihand 51">
                <a:extLst>
                  <a:ext uri="{FF2B5EF4-FFF2-40B4-BE49-F238E27FC236}">
                    <a16:creationId xmlns:a16="http://schemas.microsoft.com/office/drawing/2014/main" id="{60B26C30-0A74-499E-B841-59AB37F6B7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11457" y="5087577"/>
                <a:ext cx="1602521" cy="846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14:cNvPr>
              <p14:cNvContentPartPr/>
              <p14:nvPr/>
            </p14:nvContentPartPr>
            <p14:xfrm>
              <a:off x="5638129" y="4700709"/>
              <a:ext cx="630897" cy="592025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FE2D961F-DFDA-E698-E26E-13CE663B3E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2653" y="4685234"/>
                <a:ext cx="661488" cy="622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14:cNvPr>
              <p14:cNvContentPartPr/>
              <p14:nvPr/>
            </p14:nvContentPartPr>
            <p14:xfrm>
              <a:off x="6205604" y="5243889"/>
              <a:ext cx="1198371" cy="412500"/>
            </p14:xfrm>
          </p:contentPart>
        </mc:Choice>
        <mc:Fallback xmlns="">
          <p:pic>
            <p:nvPicPr>
              <p:cNvPr id="72" name="Freihand 73">
                <a:extLst>
                  <a:ext uri="{FF2B5EF4-FFF2-40B4-BE49-F238E27FC236}">
                    <a16:creationId xmlns:a16="http://schemas.microsoft.com/office/drawing/2014/main" id="{E2DA83C8-F7F1-D75A-C5D0-E44729B9F1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90125" y="5228411"/>
                <a:ext cx="1228969" cy="443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14:cNvPr>
              <p14:cNvContentPartPr/>
              <p14:nvPr/>
            </p14:nvContentPartPr>
            <p14:xfrm>
              <a:off x="6353930" y="4851081"/>
              <a:ext cx="1054904" cy="295629"/>
            </p14:xfrm>
          </p:contentPart>
        </mc:Choice>
        <mc:Fallback xmlns="">
          <p:pic>
            <p:nvPicPr>
              <p:cNvPr id="73" name="Freihand 73">
                <a:extLst>
                  <a:ext uri="{FF2B5EF4-FFF2-40B4-BE49-F238E27FC236}">
                    <a16:creationId xmlns:a16="http://schemas.microsoft.com/office/drawing/2014/main" id="{38512432-EAAF-11C5-1E5F-F253623B86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38454" y="4835597"/>
                <a:ext cx="1085497" cy="326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14:cNvPr>
              <p14:cNvContentPartPr/>
              <p14:nvPr/>
            </p14:nvContentPartPr>
            <p14:xfrm>
              <a:off x="3799910" y="4744440"/>
              <a:ext cx="1062576" cy="834206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F623E676-E15A-765F-F707-50306153DD1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84427" y="4728965"/>
                <a:ext cx="1093182" cy="864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14:cNvPr>
              <p14:cNvContentPartPr/>
              <p14:nvPr/>
            </p14:nvContentPartPr>
            <p14:xfrm>
              <a:off x="3945423" y="5457427"/>
              <a:ext cx="140910" cy="48845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345CBF7F-AA56-EADC-3493-2FC52FE4E6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29966" y="5441983"/>
                <a:ext cx="171464" cy="79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14:cNvPr>
              <p14:cNvContentPartPr/>
              <p14:nvPr/>
            </p14:nvContentPartPr>
            <p14:xfrm>
              <a:off x="4289897" y="5442851"/>
              <a:ext cx="179781" cy="34268"/>
            </p14:xfrm>
          </p:contentPart>
        </mc:Choice>
        <mc:Fallback xmlns="">
          <p:pic>
            <p:nvPicPr>
              <p:cNvPr id="90" name="Freihand 92">
                <a:extLst>
                  <a:ext uri="{FF2B5EF4-FFF2-40B4-BE49-F238E27FC236}">
                    <a16:creationId xmlns:a16="http://schemas.microsoft.com/office/drawing/2014/main" id="{1D3D77B5-841D-0B53-2B58-64295C6C104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274436" y="5427340"/>
                <a:ext cx="210344" cy="6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14:cNvPr>
              <p14:cNvContentPartPr/>
              <p14:nvPr/>
            </p14:nvContentPartPr>
            <p14:xfrm>
              <a:off x="4401398" y="5336209"/>
              <a:ext cx="121474" cy="14833"/>
            </p14:xfrm>
          </p:contentPart>
        </mc:Choice>
        <mc:Fallback xmlns="">
          <p:pic>
            <p:nvPicPr>
              <p:cNvPr id="91" name="Freihand 92">
                <a:extLst>
                  <a:ext uri="{FF2B5EF4-FFF2-40B4-BE49-F238E27FC236}">
                    <a16:creationId xmlns:a16="http://schemas.microsoft.com/office/drawing/2014/main" id="{A21A5576-A0BF-52D2-00C6-5C76741729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85944" y="5320652"/>
                <a:ext cx="152022" cy="4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14:cNvPr>
              <p14:cNvContentPartPr/>
              <p14:nvPr/>
            </p14:nvContentPartPr>
            <p14:xfrm>
              <a:off x="4027770" y="5355901"/>
              <a:ext cx="228371" cy="38616"/>
            </p14:xfrm>
          </p:contentPart>
        </mc:Choice>
        <mc:Fallback xmlns="">
          <p:pic>
            <p:nvPicPr>
              <p:cNvPr id="92" name="Freihand 92">
                <a:extLst>
                  <a:ext uri="{FF2B5EF4-FFF2-40B4-BE49-F238E27FC236}">
                    <a16:creationId xmlns:a16="http://schemas.microsoft.com/office/drawing/2014/main" id="{58F0A540-0CFF-44ED-3A55-C4536EFEF1C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12281" y="5340526"/>
                <a:ext cx="258989" cy="6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14:cNvPr>
              <p14:cNvContentPartPr/>
              <p14:nvPr/>
            </p14:nvContentPartPr>
            <p14:xfrm>
              <a:off x="4018819" y="4860799"/>
              <a:ext cx="678719" cy="315576"/>
            </p14:xfrm>
          </p:contentPart>
        </mc:Choice>
        <mc:Fallback xmlns="">
          <p:pic>
            <p:nvPicPr>
              <p:cNvPr id="99" name="Freihand 99">
                <a:extLst>
                  <a:ext uri="{FF2B5EF4-FFF2-40B4-BE49-F238E27FC236}">
                    <a16:creationId xmlns:a16="http://schemas.microsoft.com/office/drawing/2014/main" id="{7FE1F8AC-27A1-F0C8-95CF-3FCFCE6C5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98306" y="4845326"/>
                <a:ext cx="714346" cy="346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14:cNvPr>
              <p14:cNvContentPartPr/>
              <p14:nvPr/>
            </p14:nvContentPartPr>
            <p14:xfrm>
              <a:off x="4803924" y="3206709"/>
              <a:ext cx="1072039" cy="1368179"/>
            </p14:xfrm>
          </p:contentPart>
        </mc:Choice>
        <mc:Fallback xmlns="">
          <p:pic>
            <p:nvPicPr>
              <p:cNvPr id="105" name="Freihand 105">
                <a:extLst>
                  <a:ext uri="{FF2B5EF4-FFF2-40B4-BE49-F238E27FC236}">
                    <a16:creationId xmlns:a16="http://schemas.microsoft.com/office/drawing/2014/main" id="{1F5686EB-B1F4-4597-2ED1-DCBF83C328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783405" y="3186186"/>
                <a:ext cx="1107678" cy="140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14:cNvPr>
              <p14:cNvContentPartPr/>
              <p14:nvPr/>
            </p14:nvContentPartPr>
            <p14:xfrm>
              <a:off x="5672142" y="3502594"/>
              <a:ext cx="504820" cy="4125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340B88C7-23F0-5E9E-E133-023DC94244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51618" y="3482077"/>
                <a:ext cx="540467" cy="448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14:cNvPr>
              <p14:cNvContentPartPr/>
              <p14:nvPr/>
            </p14:nvContentPartPr>
            <p14:xfrm>
              <a:off x="2369076" y="3158375"/>
              <a:ext cx="1081756" cy="1712142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551F7BD6-4639-ED82-1F87-FA532D681B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48564" y="3142898"/>
                <a:ext cx="1117383" cy="1747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14:cNvPr>
              <p14:cNvContentPartPr/>
              <p14:nvPr/>
            </p14:nvContentPartPr>
            <p14:xfrm>
              <a:off x="2155538" y="3531748"/>
              <a:ext cx="533973" cy="455974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E7BB1092-B0CB-E649-55EE-4D32BD829A6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40055" y="3516285"/>
                <a:ext cx="564578" cy="486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14:cNvPr>
              <p14:cNvContentPartPr/>
              <p14:nvPr/>
            </p14:nvContentPartPr>
            <p14:xfrm>
              <a:off x="4125386" y="3442381"/>
              <a:ext cx="792777" cy="1316265"/>
            </p14:xfrm>
          </p:contentPart>
        </mc:Choice>
        <mc:Fallback xmlns="">
          <p:pic>
            <p:nvPicPr>
              <p:cNvPr id="126" name="Freihand 126">
                <a:extLst>
                  <a:ext uri="{FF2B5EF4-FFF2-40B4-BE49-F238E27FC236}">
                    <a16:creationId xmlns:a16="http://schemas.microsoft.com/office/drawing/2014/main" id="{18DF2DA9-E995-86F4-5640-1329CCA1BAC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109905" y="3426904"/>
                <a:ext cx="823379" cy="1346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14:cNvPr>
              <p14:cNvContentPartPr/>
              <p14:nvPr/>
            </p14:nvContentPartPr>
            <p14:xfrm>
              <a:off x="6424001" y="2610081"/>
              <a:ext cx="1048000" cy="567730"/>
            </p14:xfrm>
          </p:contentPart>
        </mc:Choice>
        <mc:Fallback xmlns="">
          <p:pic>
            <p:nvPicPr>
              <p:cNvPr id="11" name="Freihand 13">
                <a:extLst>
                  <a:ext uri="{FF2B5EF4-FFF2-40B4-BE49-F238E27FC236}">
                    <a16:creationId xmlns:a16="http://schemas.microsoft.com/office/drawing/2014/main" id="{5A3F43BB-70CD-8436-03B7-EA3BDB19752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08520" y="2594601"/>
                <a:ext cx="1078601" cy="59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14:cNvPr>
              <p14:cNvContentPartPr/>
              <p14:nvPr/>
            </p14:nvContentPartPr>
            <p14:xfrm>
              <a:off x="6336795" y="2212414"/>
              <a:ext cx="1188398" cy="383602"/>
            </p14:xfrm>
          </p:contentPart>
        </mc:Choice>
        <mc:Fallback xmlns="">
          <p:pic>
            <p:nvPicPr>
              <p:cNvPr id="29" name="Freihand 29">
                <a:extLst>
                  <a:ext uri="{FF2B5EF4-FFF2-40B4-BE49-F238E27FC236}">
                    <a16:creationId xmlns:a16="http://schemas.microsoft.com/office/drawing/2014/main" id="{39EAC250-C737-EBFB-78FE-9A69D972373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321319" y="2196926"/>
                <a:ext cx="1218990" cy="41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14:cNvPr>
              <p14:cNvContentPartPr/>
              <p14:nvPr/>
            </p14:nvContentPartPr>
            <p14:xfrm>
              <a:off x="6361346" y="3269875"/>
              <a:ext cx="1222155" cy="291026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4B136835-B87F-E801-4DC8-6EFFCDF3969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45862" y="3254406"/>
                <a:ext cx="1252763" cy="321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14:cNvPr>
              <p14:cNvContentPartPr/>
              <p14:nvPr/>
            </p14:nvContentPartPr>
            <p14:xfrm>
              <a:off x="4799065" y="2920542"/>
              <a:ext cx="1692962" cy="77743"/>
            </p14:xfrm>
          </p:contentPart>
        </mc:Choice>
        <mc:Fallback xmlns="">
          <p:pic>
            <p:nvPicPr>
              <p:cNvPr id="46" name="Freihand 45">
                <a:extLst>
                  <a:ext uri="{FF2B5EF4-FFF2-40B4-BE49-F238E27FC236}">
                    <a16:creationId xmlns:a16="http://schemas.microsoft.com/office/drawing/2014/main" id="{B5ECAF48-A18A-DF34-B39F-D185E04E39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83586" y="2905065"/>
                <a:ext cx="1723560" cy="108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" name="Freihand 7">
                <a:extLst>
                  <a:ext uri="{FF2B5EF4-FFF2-40B4-BE49-F238E27FC236}">
                    <a16:creationId xmlns:a16="http://schemas.microsoft.com/office/drawing/2014/main" id="{3B40FA56-31EB-3FA1-37CA-7F7606303C25}"/>
                  </a:ext>
                </a:extLst>
              </p14:cNvPr>
              <p14:cNvContentPartPr/>
              <p14:nvPr/>
            </p14:nvContentPartPr>
            <p14:xfrm>
              <a:off x="3678650" y="117176"/>
              <a:ext cx="1386360" cy="751320"/>
            </p14:xfrm>
          </p:contentPart>
        </mc:Choice>
        <mc:Fallback xmlns="">
          <p:pic>
            <p:nvPicPr>
              <p:cNvPr id="6" name="Freihand 7">
                <a:extLst>
                  <a:ext uri="{FF2B5EF4-FFF2-40B4-BE49-F238E27FC236}">
                    <a16:creationId xmlns:a16="http://schemas.microsoft.com/office/drawing/2014/main" id="{3B40FA56-31EB-3FA1-37CA-7F7606303C2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63170" y="101696"/>
                <a:ext cx="141696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066A68EF-C30F-325D-8500-ABC4D0C714AF}"/>
                  </a:ext>
                </a:extLst>
              </p14:cNvPr>
              <p14:cNvContentPartPr/>
              <p14:nvPr/>
            </p14:nvContentPartPr>
            <p14:xfrm>
              <a:off x="4006610" y="841136"/>
              <a:ext cx="314280" cy="16185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066A68EF-C30F-325D-8500-ABC4D0C714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991148" y="825656"/>
                <a:ext cx="344845" cy="16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" name="Freihand 16">
                <a:extLst>
                  <a:ext uri="{FF2B5EF4-FFF2-40B4-BE49-F238E27FC236}">
                    <a16:creationId xmlns:a16="http://schemas.microsoft.com/office/drawing/2014/main" id="{0E758E1D-2A03-EAA8-D261-BEBA197A7039}"/>
                  </a:ext>
                </a:extLst>
              </p14:cNvPr>
              <p14:cNvContentPartPr/>
              <p14:nvPr/>
            </p14:nvContentPartPr>
            <p14:xfrm>
              <a:off x="10062890" y="492656"/>
              <a:ext cx="1611720" cy="963000"/>
            </p14:xfrm>
          </p:contentPart>
        </mc:Choice>
        <mc:Fallback xmlns="">
          <p:pic>
            <p:nvPicPr>
              <p:cNvPr id="16" name="Freihand 16">
                <a:extLst>
                  <a:ext uri="{FF2B5EF4-FFF2-40B4-BE49-F238E27FC236}">
                    <a16:creationId xmlns:a16="http://schemas.microsoft.com/office/drawing/2014/main" id="{0E758E1D-2A03-EAA8-D261-BEBA197A703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047413" y="477176"/>
                <a:ext cx="1642313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249E638-C708-EBC7-41A2-696FB3DEA52C}"/>
                  </a:ext>
                </a:extLst>
              </p14:cNvPr>
              <p14:cNvContentPartPr/>
              <p14:nvPr/>
            </p14:nvContentPartPr>
            <p14:xfrm>
              <a:off x="5057810" y="410936"/>
              <a:ext cx="5182920" cy="6354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249E638-C708-EBC7-41A2-696FB3DEA52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42330" y="395456"/>
                <a:ext cx="52135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" name="Freihand 23">
                <a:extLst>
                  <a:ext uri="{FF2B5EF4-FFF2-40B4-BE49-F238E27FC236}">
                    <a16:creationId xmlns:a16="http://schemas.microsoft.com/office/drawing/2014/main" id="{8FA82D1B-3107-0F08-E4EB-0EA426003629}"/>
                  </a:ext>
                </a:extLst>
              </p14:cNvPr>
              <p14:cNvContentPartPr/>
              <p14:nvPr/>
            </p14:nvContentPartPr>
            <p14:xfrm>
              <a:off x="10117610" y="3312896"/>
              <a:ext cx="1133640" cy="1823040"/>
            </p14:xfrm>
          </p:contentPart>
        </mc:Choice>
        <mc:Fallback xmlns="">
          <p:pic>
            <p:nvPicPr>
              <p:cNvPr id="23" name="Freihand 23">
                <a:extLst>
                  <a:ext uri="{FF2B5EF4-FFF2-40B4-BE49-F238E27FC236}">
                    <a16:creationId xmlns:a16="http://schemas.microsoft.com/office/drawing/2014/main" id="{8FA82D1B-3107-0F08-E4EB-0EA42600362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102135" y="3297419"/>
                <a:ext cx="1164230" cy="185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0E3E8993-5E28-87D0-A788-0CC829D782E3}"/>
                  </a:ext>
                </a:extLst>
              </p14:cNvPr>
              <p14:cNvContentPartPr/>
              <p14:nvPr/>
            </p14:nvContentPartPr>
            <p14:xfrm>
              <a:off x="9967130" y="5272376"/>
              <a:ext cx="1154160" cy="99720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0E3E8993-5E28-87D0-A788-0CC829D782E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51650" y="5256902"/>
                <a:ext cx="1184760" cy="1027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47CE5F82-5F3B-DBD6-0C0C-5588982D224E}"/>
                  </a:ext>
                </a:extLst>
              </p14:cNvPr>
              <p14:cNvContentPartPr/>
              <p14:nvPr/>
            </p14:nvContentPartPr>
            <p14:xfrm>
              <a:off x="10465730" y="2793776"/>
              <a:ext cx="628560" cy="3009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47CE5F82-5F3B-DBD6-0C0C-5588982D224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450250" y="2778277"/>
                <a:ext cx="659160" cy="331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0D777586-22D2-3F2C-ACCC-22E10793E9ED}"/>
                  </a:ext>
                </a:extLst>
              </p14:cNvPr>
              <p14:cNvContentPartPr/>
              <p14:nvPr/>
            </p14:nvContentPartPr>
            <p14:xfrm>
              <a:off x="10534130" y="1742216"/>
              <a:ext cx="573840" cy="23256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0D777586-22D2-3F2C-ACCC-22E10793E9E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18650" y="1726736"/>
                <a:ext cx="604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2" name="Freihand 52">
                <a:extLst>
                  <a:ext uri="{FF2B5EF4-FFF2-40B4-BE49-F238E27FC236}">
                    <a16:creationId xmlns:a16="http://schemas.microsoft.com/office/drawing/2014/main" id="{74694C3E-DB38-5F5D-C32B-C37489EFF111}"/>
                  </a:ext>
                </a:extLst>
              </p14:cNvPr>
              <p14:cNvContentPartPr/>
              <p14:nvPr/>
            </p14:nvContentPartPr>
            <p14:xfrm>
              <a:off x="10425410" y="2192936"/>
              <a:ext cx="1611000" cy="362160"/>
            </p14:xfrm>
          </p:contentPart>
        </mc:Choice>
        <mc:Fallback xmlns="">
          <p:pic>
            <p:nvPicPr>
              <p:cNvPr id="52" name="Freihand 52">
                <a:extLst>
                  <a:ext uri="{FF2B5EF4-FFF2-40B4-BE49-F238E27FC236}">
                    <a16:creationId xmlns:a16="http://schemas.microsoft.com/office/drawing/2014/main" id="{74694C3E-DB38-5F5D-C32B-C37489EFF11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09930" y="2177456"/>
                <a:ext cx="16416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54AE0193-9931-EDD7-C971-AEC7FD46FE57}"/>
                  </a:ext>
                </a:extLst>
              </p14:cNvPr>
              <p14:cNvContentPartPr/>
              <p14:nvPr/>
            </p14:nvContentPartPr>
            <p14:xfrm>
              <a:off x="10513610" y="3674696"/>
              <a:ext cx="492120" cy="915480"/>
            </p14:xfrm>
          </p:contentPart>
        </mc:Choice>
        <mc:Fallback xmlns=""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54AE0193-9931-EDD7-C971-AEC7FD46FE5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498130" y="3659216"/>
                <a:ext cx="5227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2" name="Freihand 62">
                <a:extLst>
                  <a:ext uri="{FF2B5EF4-FFF2-40B4-BE49-F238E27FC236}">
                    <a16:creationId xmlns:a16="http://schemas.microsoft.com/office/drawing/2014/main" id="{42B9835E-D665-5B9D-7550-1C94E915DF3A}"/>
                  </a:ext>
                </a:extLst>
              </p14:cNvPr>
              <p14:cNvContentPartPr/>
              <p14:nvPr/>
            </p14:nvContentPartPr>
            <p14:xfrm>
              <a:off x="4477490" y="1237136"/>
              <a:ext cx="1577520" cy="546480"/>
            </p14:xfrm>
          </p:contentPart>
        </mc:Choice>
        <mc:Fallback xmlns="">
          <p:pic>
            <p:nvPicPr>
              <p:cNvPr id="62" name="Freihand 62">
                <a:extLst>
                  <a:ext uri="{FF2B5EF4-FFF2-40B4-BE49-F238E27FC236}">
                    <a16:creationId xmlns:a16="http://schemas.microsoft.com/office/drawing/2014/main" id="{42B9835E-D665-5B9D-7550-1C94E915DF3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62010" y="1221666"/>
                <a:ext cx="1608120" cy="57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1" name="Freihand 73">
                <a:extLst>
                  <a:ext uri="{FF2B5EF4-FFF2-40B4-BE49-F238E27FC236}">
                    <a16:creationId xmlns:a16="http://schemas.microsoft.com/office/drawing/2014/main" id="{45C00BF6-BF9D-46E1-CB5B-6F310A4F9A08}"/>
                  </a:ext>
                </a:extLst>
              </p14:cNvPr>
              <p14:cNvContentPartPr/>
              <p14:nvPr/>
            </p14:nvContentPartPr>
            <p14:xfrm>
              <a:off x="4456970" y="1639976"/>
              <a:ext cx="2472480" cy="504720"/>
            </p14:xfrm>
          </p:contentPart>
        </mc:Choice>
        <mc:Fallback xmlns="">
          <p:pic>
            <p:nvPicPr>
              <p:cNvPr id="71" name="Freihand 73">
                <a:extLst>
                  <a:ext uri="{FF2B5EF4-FFF2-40B4-BE49-F238E27FC236}">
                    <a16:creationId xmlns:a16="http://schemas.microsoft.com/office/drawing/2014/main" id="{45C00BF6-BF9D-46E1-CB5B-6F310A4F9A0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441488" y="1624507"/>
                <a:ext cx="2503084" cy="535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6" name="Freihand 76">
                <a:extLst>
                  <a:ext uri="{FF2B5EF4-FFF2-40B4-BE49-F238E27FC236}">
                    <a16:creationId xmlns:a16="http://schemas.microsoft.com/office/drawing/2014/main" id="{B338FD84-38F4-4C36-12D0-F5F9247F20D9}"/>
                  </a:ext>
                </a:extLst>
              </p14:cNvPr>
              <p14:cNvContentPartPr/>
              <p14:nvPr/>
            </p14:nvContentPartPr>
            <p14:xfrm>
              <a:off x="7188290" y="1359896"/>
              <a:ext cx="305280" cy="738000"/>
            </p14:xfrm>
          </p:contentPart>
        </mc:Choice>
        <mc:Fallback xmlns="">
          <p:pic>
            <p:nvPicPr>
              <p:cNvPr id="76" name="Freihand 76">
                <a:extLst>
                  <a:ext uri="{FF2B5EF4-FFF2-40B4-BE49-F238E27FC236}">
                    <a16:creationId xmlns:a16="http://schemas.microsoft.com/office/drawing/2014/main" id="{B338FD84-38F4-4C36-12D0-F5F9247F20D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72810" y="1344408"/>
                <a:ext cx="335880" cy="76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9" name="Freihand 79">
                <a:extLst>
                  <a:ext uri="{FF2B5EF4-FFF2-40B4-BE49-F238E27FC236}">
                    <a16:creationId xmlns:a16="http://schemas.microsoft.com/office/drawing/2014/main" id="{3AB1F3B6-1A36-289E-B754-09F5D9ACAA9B}"/>
                  </a:ext>
                </a:extLst>
              </p14:cNvPr>
              <p14:cNvContentPartPr/>
              <p14:nvPr/>
            </p14:nvContentPartPr>
            <p14:xfrm>
              <a:off x="4020290" y="533696"/>
              <a:ext cx="6903360" cy="3243600"/>
            </p14:xfrm>
          </p:contentPart>
        </mc:Choice>
        <mc:Fallback xmlns="">
          <p:pic>
            <p:nvPicPr>
              <p:cNvPr id="79" name="Freihand 79">
                <a:extLst>
                  <a:ext uri="{FF2B5EF4-FFF2-40B4-BE49-F238E27FC236}">
                    <a16:creationId xmlns:a16="http://schemas.microsoft.com/office/drawing/2014/main" id="{3AB1F3B6-1A36-289E-B754-09F5D9ACAA9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989330" y="502736"/>
                <a:ext cx="6964560" cy="33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0" name="Freihand 79">
                <a:extLst>
                  <a:ext uri="{FF2B5EF4-FFF2-40B4-BE49-F238E27FC236}">
                    <a16:creationId xmlns:a16="http://schemas.microsoft.com/office/drawing/2014/main" id="{2D003CA6-24B3-7CAC-1572-36C6A1DE2FA8}"/>
                  </a:ext>
                </a:extLst>
              </p14:cNvPr>
              <p14:cNvContentPartPr/>
              <p14:nvPr/>
            </p14:nvContentPartPr>
            <p14:xfrm>
              <a:off x="831410" y="390416"/>
              <a:ext cx="143640" cy="457200"/>
            </p14:xfrm>
          </p:contentPart>
        </mc:Choice>
        <mc:Fallback xmlns="">
          <p:pic>
            <p:nvPicPr>
              <p:cNvPr id="80" name="Freihand 79">
                <a:extLst>
                  <a:ext uri="{FF2B5EF4-FFF2-40B4-BE49-F238E27FC236}">
                    <a16:creationId xmlns:a16="http://schemas.microsoft.com/office/drawing/2014/main" id="{2D003CA6-24B3-7CAC-1572-36C6A1DE2FA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00450" y="359456"/>
                <a:ext cx="2048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3D3606A0-1D6B-170E-75BB-858014F7EEA3}"/>
                  </a:ext>
                </a:extLst>
              </p14:cNvPr>
              <p14:cNvContentPartPr/>
              <p14:nvPr/>
            </p14:nvContentPartPr>
            <p14:xfrm>
              <a:off x="824570" y="328856"/>
              <a:ext cx="437400" cy="5508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3D3606A0-1D6B-170E-75BB-858014F7EEA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93610" y="297692"/>
                <a:ext cx="498600" cy="116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D94C6E7F-13BD-2C02-B8C0-978B1FB58294}"/>
                  </a:ext>
                </a:extLst>
              </p14:cNvPr>
              <p14:cNvContentPartPr/>
              <p14:nvPr/>
            </p14:nvContentPartPr>
            <p14:xfrm>
              <a:off x="783530" y="561056"/>
              <a:ext cx="362160" cy="4824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D94C6E7F-13BD-2C02-B8C0-978B1FB5829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52570" y="529863"/>
                <a:ext cx="423360" cy="109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B0308E0D-9C70-44F0-3BD0-6E409004B2A9}"/>
                  </a:ext>
                </a:extLst>
              </p14:cNvPr>
              <p14:cNvContentPartPr/>
              <p14:nvPr/>
            </p14:nvContentPartPr>
            <p14:xfrm>
              <a:off x="1125170" y="581576"/>
              <a:ext cx="355320" cy="25992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B0308E0D-9C70-44F0-3BD0-6E409004B2A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94210" y="550616"/>
                <a:ext cx="416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023886D7-0B04-4639-C344-2F1A0AC70B4E}"/>
                  </a:ext>
                </a:extLst>
              </p14:cNvPr>
              <p14:cNvContentPartPr/>
              <p14:nvPr/>
            </p14:nvContentPartPr>
            <p14:xfrm>
              <a:off x="1555370" y="636296"/>
              <a:ext cx="170280" cy="23940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023886D7-0B04-4639-C344-2F1A0AC70B4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24410" y="605336"/>
                <a:ext cx="2314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15FFD521-FD9A-DEAB-A302-B4BEC80DB124}"/>
                  </a:ext>
                </a:extLst>
              </p14:cNvPr>
              <p14:cNvContentPartPr/>
              <p14:nvPr/>
            </p14:nvContentPartPr>
            <p14:xfrm>
              <a:off x="1849490" y="643136"/>
              <a:ext cx="218160" cy="25992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15FFD521-FD9A-DEAB-A302-B4BEC80DB12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818530" y="612176"/>
                <a:ext cx="2793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8" name="Freihand 87">
                <a:extLst>
                  <a:ext uri="{FF2B5EF4-FFF2-40B4-BE49-F238E27FC236}">
                    <a16:creationId xmlns:a16="http://schemas.microsoft.com/office/drawing/2014/main" id="{FCCF1DD5-CF21-11ED-170E-CD9F30C0A5F6}"/>
                  </a:ext>
                </a:extLst>
              </p14:cNvPr>
              <p14:cNvContentPartPr/>
              <p14:nvPr/>
            </p14:nvContentPartPr>
            <p14:xfrm>
              <a:off x="2156210" y="469256"/>
              <a:ext cx="348480" cy="440280"/>
            </p14:xfrm>
          </p:contentPart>
        </mc:Choice>
        <mc:Fallback xmlns="">
          <p:pic>
            <p:nvPicPr>
              <p:cNvPr id="88" name="Freihand 87">
                <a:extLst>
                  <a:ext uri="{FF2B5EF4-FFF2-40B4-BE49-F238E27FC236}">
                    <a16:creationId xmlns:a16="http://schemas.microsoft.com/office/drawing/2014/main" id="{FCCF1DD5-CF21-11ED-170E-CD9F30C0A5F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125250" y="438296"/>
                <a:ext cx="4096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7BAF5DE5-F42C-57D1-5FE4-631D48DAD593}"/>
                  </a:ext>
                </a:extLst>
              </p14:cNvPr>
              <p14:cNvContentPartPr/>
              <p14:nvPr/>
            </p14:nvContentPartPr>
            <p14:xfrm>
              <a:off x="2504330" y="676976"/>
              <a:ext cx="191520" cy="17100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7BAF5DE5-F42C-57D1-5FE4-631D48DAD59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73428" y="646016"/>
                <a:ext cx="25260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11E93752-65E6-6EB6-3B7F-E33A2D79D06B}"/>
                  </a:ext>
                </a:extLst>
              </p14:cNvPr>
              <p14:cNvContentPartPr/>
              <p14:nvPr/>
            </p14:nvContentPartPr>
            <p14:xfrm>
              <a:off x="2757050" y="629456"/>
              <a:ext cx="171000" cy="22572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11E93752-65E6-6EB6-3B7F-E33A2D79D06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726090" y="598496"/>
                <a:ext cx="2322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7F2A0190-198B-1A32-C9F7-AC518537ACE5}"/>
                  </a:ext>
                </a:extLst>
              </p14:cNvPr>
              <p14:cNvContentPartPr/>
              <p14:nvPr/>
            </p14:nvContentPartPr>
            <p14:xfrm>
              <a:off x="3043610" y="711176"/>
              <a:ext cx="307440" cy="38196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7F2A0190-198B-1A32-C9F7-AC518537ACE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012650" y="680216"/>
                <a:ext cx="36864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2610B304-325D-FE3A-3BEA-7F2F8FE4F104}"/>
                  </a:ext>
                </a:extLst>
              </p14:cNvPr>
              <p14:cNvContentPartPr/>
              <p14:nvPr/>
            </p14:nvContentPartPr>
            <p14:xfrm>
              <a:off x="736010" y="1216616"/>
              <a:ext cx="396360" cy="46476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2610B304-325D-FE3A-3BEA-7F2F8FE4F10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05050" y="1185656"/>
                <a:ext cx="4575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433D550E-87AD-D7D9-F51B-6C9C3891A9AC}"/>
                  </a:ext>
                </a:extLst>
              </p14:cNvPr>
              <p14:cNvContentPartPr/>
              <p14:nvPr/>
            </p14:nvContentPartPr>
            <p14:xfrm>
              <a:off x="1138850" y="1414616"/>
              <a:ext cx="246240" cy="45720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433D550E-87AD-D7D9-F51B-6C9C3891A9A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07890" y="1383656"/>
                <a:ext cx="3074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0172A667-52AD-FD41-B468-0F8C08D5F322}"/>
                  </a:ext>
                </a:extLst>
              </p14:cNvPr>
              <p14:cNvContentPartPr/>
              <p14:nvPr/>
            </p14:nvContentPartPr>
            <p14:xfrm>
              <a:off x="1466450" y="1421456"/>
              <a:ext cx="410040" cy="25308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0172A667-52AD-FD41-B468-0F8C08D5F32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435490" y="1390496"/>
                <a:ext cx="4712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1727C809-3CA5-1A16-89FD-6E937DD3A91B}"/>
                  </a:ext>
                </a:extLst>
              </p14:cNvPr>
              <p14:cNvContentPartPr/>
              <p14:nvPr/>
            </p14:nvContentPartPr>
            <p14:xfrm>
              <a:off x="2115170" y="1223456"/>
              <a:ext cx="171000" cy="4374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1727C809-3CA5-1A16-89FD-6E937DD3A91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84275" y="1192496"/>
                <a:ext cx="232071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FF8585B8-87E9-411A-F113-653D0F2DFB95}"/>
                  </a:ext>
                </a:extLst>
              </p14:cNvPr>
              <p14:cNvContentPartPr/>
              <p14:nvPr/>
            </p14:nvContentPartPr>
            <p14:xfrm>
              <a:off x="2196890" y="1271336"/>
              <a:ext cx="164160" cy="3621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FF8585B8-87E9-411A-F113-653D0F2DFB9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165930" y="1240376"/>
                <a:ext cx="2253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326EB6CE-BF75-E224-30DE-9DFBF409453B}"/>
                  </a:ext>
                </a:extLst>
              </p14:cNvPr>
              <p14:cNvContentPartPr/>
              <p14:nvPr/>
            </p14:nvContentPartPr>
            <p14:xfrm>
              <a:off x="2490650" y="1325696"/>
              <a:ext cx="246240" cy="32724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326EB6CE-BF75-E224-30DE-9DFBF409453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459645" y="1294736"/>
                <a:ext cx="30753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AABFBA97-8B13-0117-A72E-248BCDD6C3BE}"/>
                  </a:ext>
                </a:extLst>
              </p14:cNvPr>
              <p14:cNvContentPartPr/>
              <p14:nvPr/>
            </p14:nvContentPartPr>
            <p14:xfrm>
              <a:off x="2770730" y="1318856"/>
              <a:ext cx="273600" cy="41688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AABFBA97-8B13-0117-A72E-248BCDD6C3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39770" y="1287896"/>
                <a:ext cx="334800" cy="4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16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269690" y="3005456"/>
              <a:ext cx="6233760" cy="3782880"/>
            </p14:xfrm>
          </p:contentPart>
        </mc:Choice>
        <mc:Fallback xmlns=""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209" y="2989976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8751770" y="2636816"/>
              <a:ext cx="894960" cy="396360"/>
            </p14:xfrm>
          </p:contentPart>
        </mc:Choice>
        <mc:Fallback xmlns=""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284" y="2621336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522730" y="2677856"/>
              <a:ext cx="949680" cy="293400"/>
            </p14:xfrm>
          </p:contentPart>
        </mc:Choice>
        <mc:Fallback xmlns=""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7244" y="2662376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249330" y="683816"/>
              <a:ext cx="1542960" cy="799200"/>
            </p14:xfrm>
          </p:contentPart>
        </mc:Choice>
        <mc:Fallback xmlns=""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8815" y="663296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5672330" y="916016"/>
              <a:ext cx="628560" cy="307800"/>
            </p14:xfrm>
          </p:contentPart>
        </mc:Choice>
        <mc:Fallback xmlns=""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810" y="900518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239850" y="157856"/>
              <a:ext cx="3447720" cy="157788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9330" y="137336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6737570" y="847976"/>
              <a:ext cx="1632240" cy="273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17050" y="827456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624810" y="3394616"/>
              <a:ext cx="1222560" cy="120204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4290" y="3374096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061850" y="1489856"/>
              <a:ext cx="246240" cy="2000880"/>
            </p14:xfrm>
          </p:contentPart>
        </mc:Choice>
        <mc:Fallback xmlns=""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6370" y="1474376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328090" y="3633656"/>
              <a:ext cx="1201320" cy="464760"/>
            </p14:xfrm>
          </p:contentPart>
        </mc:Choice>
        <mc:Fallback xmlns=""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12610" y="3618164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4976090" y="4282376"/>
              <a:ext cx="703440" cy="735480"/>
            </p14:xfrm>
          </p:contentPart>
        </mc:Choice>
        <mc:Fallback xmlns=""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60618" y="4261856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286330" y="4234496"/>
              <a:ext cx="996480" cy="75456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0850" y="4219009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6744410" y="4330256"/>
              <a:ext cx="1563840" cy="1072440"/>
            </p14:xfrm>
          </p:contentPart>
        </mc:Choice>
        <mc:Fallback xmlns=""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8930" y="4314776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393130" y="5395136"/>
              <a:ext cx="1707480" cy="1092960"/>
            </p14:xfrm>
          </p:contentPart>
        </mc:Choice>
        <mc:Fallback xmlns=""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77647" y="5379656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280890" y="4951616"/>
              <a:ext cx="553320" cy="362160"/>
            </p14:xfrm>
          </p:contentPart>
        </mc:Choice>
        <mc:Fallback xmlns=""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5410" y="4936136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6935570" y="5019656"/>
              <a:ext cx="451080" cy="655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0090" y="5004167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14:cNvPr>
              <p14:cNvContentPartPr/>
              <p14:nvPr/>
            </p14:nvContentPartPr>
            <p14:xfrm>
              <a:off x="10506770" y="438296"/>
              <a:ext cx="525960" cy="334080"/>
            </p14:xfrm>
          </p:contentPart>
        </mc:Choice>
        <mc:Fallback xmlns="">
          <p:pic>
            <p:nvPicPr>
              <p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91301" y="422816"/>
                <a:ext cx="556539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14:cNvPr>
              <p14:cNvContentPartPr/>
              <p14:nvPr/>
            </p14:nvContentPartPr>
            <p14:xfrm>
              <a:off x="8922770" y="342536"/>
              <a:ext cx="1351800" cy="355320"/>
            </p14:xfrm>
          </p:contentPart>
        </mc:Choice>
        <mc:Fallback xmlns="">
          <p:pic>
            <p:nvPicPr>
              <p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07294" y="327056"/>
                <a:ext cx="1382392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14:cNvPr>
              <p14:cNvContentPartPr/>
              <p14:nvPr/>
            </p14:nvContentPartPr>
            <p14:xfrm>
              <a:off x="10404170" y="3517736"/>
              <a:ext cx="1126080" cy="137916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8690" y="3502260"/>
                <a:ext cx="1161720" cy="1414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14:cNvPr>
              <p14:cNvContentPartPr/>
              <p14:nvPr/>
            </p14:nvContentPartPr>
            <p14:xfrm>
              <a:off x="10691090" y="2998616"/>
              <a:ext cx="525960" cy="24624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75621" y="2983113"/>
                <a:ext cx="556539" cy="27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14:cNvPr>
              <p14:cNvContentPartPr/>
              <p14:nvPr/>
            </p14:nvContentPartPr>
            <p14:xfrm>
              <a:off x="10684250" y="1994936"/>
              <a:ext cx="1495800" cy="738000"/>
            </p14:xfrm>
          </p:contentPart>
        </mc:Choice>
        <mc:Fallback xmlns="">
          <p:pic>
            <p:nvPicPr>
              <p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68770" y="1979448"/>
                <a:ext cx="1531440" cy="773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14:cNvPr>
              <p14:cNvContentPartPr/>
              <p14:nvPr/>
            </p14:nvContentPartPr>
            <p14:xfrm>
              <a:off x="11499290" y="2882696"/>
              <a:ext cx="642240" cy="286920"/>
            </p14:xfrm>
          </p:contentPart>
        </mc:Choice>
        <mc:Fallback xmlns="">
          <p:pic>
            <p:nvPicPr>
              <p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83810" y="2867235"/>
                <a:ext cx="672840" cy="31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14:cNvPr>
              <p14:cNvContentPartPr/>
              <p14:nvPr/>
            </p14:nvContentPartPr>
            <p14:xfrm>
              <a:off x="10270250" y="5142776"/>
              <a:ext cx="2048760" cy="6282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54770" y="5127305"/>
                <a:ext cx="2079360" cy="65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14:cNvPr>
              <p14:cNvContentPartPr/>
              <p14:nvPr/>
            </p14:nvContentPartPr>
            <p14:xfrm>
              <a:off x="10650410" y="4275536"/>
              <a:ext cx="560160" cy="456120"/>
            </p14:xfrm>
          </p:contentPart>
        </mc:Choice>
        <mc:Fallback xmlns="">
          <p:pic>
            <p:nvPicPr>
              <p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34940" y="4260068"/>
                <a:ext cx="590740" cy="486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14:cNvPr>
              <p14:cNvContentPartPr/>
              <p14:nvPr/>
            </p14:nvContentPartPr>
            <p14:xfrm>
              <a:off x="10732130" y="3790616"/>
              <a:ext cx="444240" cy="280440"/>
            </p14:xfrm>
          </p:contentPart>
        </mc:Choice>
        <mc:Fallback xmlns="">
          <p:pic>
            <p:nvPicPr>
              <p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16650" y="3775116"/>
                <a:ext cx="474840" cy="31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14:cNvPr>
              <p14:cNvContentPartPr/>
              <p14:nvPr/>
            </p14:nvContentPartPr>
            <p14:xfrm>
              <a:off x="4068170" y="5422496"/>
              <a:ext cx="1550520" cy="86076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52686" y="5407016"/>
                <a:ext cx="1581127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14:cNvPr>
              <p14:cNvContentPartPr/>
              <p14:nvPr/>
            </p14:nvContentPartPr>
            <p14:xfrm>
              <a:off x="5037650" y="881816"/>
              <a:ext cx="6009120" cy="4575240"/>
            </p14:xfrm>
          </p:contentPart>
        </mc:Choice>
        <mc:Fallback xmlns="">
          <p:pic>
            <p:nvPicPr>
              <p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2169" y="866336"/>
                <a:ext cx="6039722" cy="46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07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269690" y="3005456"/>
              <a:ext cx="6233760" cy="3782880"/>
            </p14:xfrm>
          </p:contentPart>
        </mc:Choice>
        <mc:Fallback xmlns=""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209" y="2989976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8751770" y="2636816"/>
              <a:ext cx="894960" cy="396360"/>
            </p14:xfrm>
          </p:contentPart>
        </mc:Choice>
        <mc:Fallback xmlns=""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284" y="2621336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522730" y="2677856"/>
              <a:ext cx="949680" cy="293400"/>
            </p14:xfrm>
          </p:contentPart>
        </mc:Choice>
        <mc:Fallback xmlns=""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7244" y="2662376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249330" y="683816"/>
              <a:ext cx="1542960" cy="799200"/>
            </p14:xfrm>
          </p:contentPart>
        </mc:Choice>
        <mc:Fallback xmlns=""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8815" y="663296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5672330" y="916016"/>
              <a:ext cx="628560" cy="307800"/>
            </p14:xfrm>
          </p:contentPart>
        </mc:Choice>
        <mc:Fallback xmlns=""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810" y="900518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239850" y="157856"/>
              <a:ext cx="3447720" cy="157788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19330" y="137336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6737570" y="847976"/>
              <a:ext cx="1632240" cy="273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17050" y="827456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624810" y="3394616"/>
              <a:ext cx="1222560" cy="120204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4290" y="3374096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061850" y="1489856"/>
              <a:ext cx="246240" cy="2000880"/>
            </p14:xfrm>
          </p:contentPart>
        </mc:Choice>
        <mc:Fallback xmlns=""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46370" y="1474376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328090" y="3633656"/>
              <a:ext cx="1201320" cy="464760"/>
            </p14:xfrm>
          </p:contentPart>
        </mc:Choice>
        <mc:Fallback xmlns=""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12610" y="3618164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4976090" y="4282376"/>
              <a:ext cx="703440" cy="735480"/>
            </p14:xfrm>
          </p:contentPart>
        </mc:Choice>
        <mc:Fallback xmlns=""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60618" y="4261856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286330" y="4234496"/>
              <a:ext cx="996480" cy="75456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0850" y="4219009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6744410" y="4330256"/>
              <a:ext cx="1563840" cy="1072440"/>
            </p14:xfrm>
          </p:contentPart>
        </mc:Choice>
        <mc:Fallback xmlns=""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8930" y="4314776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393130" y="5395136"/>
              <a:ext cx="1707480" cy="1092960"/>
            </p14:xfrm>
          </p:contentPart>
        </mc:Choice>
        <mc:Fallback xmlns=""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77647" y="5379656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280890" y="4951616"/>
              <a:ext cx="553320" cy="362160"/>
            </p14:xfrm>
          </p:contentPart>
        </mc:Choice>
        <mc:Fallback xmlns=""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65410" y="4936136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6935570" y="5019656"/>
              <a:ext cx="451080" cy="655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0090" y="5004167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14:cNvPr>
              <p14:cNvContentPartPr/>
              <p14:nvPr/>
            </p14:nvContentPartPr>
            <p14:xfrm>
              <a:off x="10506770" y="438296"/>
              <a:ext cx="525960" cy="334080"/>
            </p14:xfrm>
          </p:contentPart>
        </mc:Choice>
        <mc:Fallback xmlns="">
          <p:pic>
            <p:nvPicPr>
              <p:cNvPr id="14" name="Freihand 20">
                <a:extLst>
                  <a:ext uri="{FF2B5EF4-FFF2-40B4-BE49-F238E27FC236}">
                    <a16:creationId xmlns:a16="http://schemas.microsoft.com/office/drawing/2014/main" id="{91A87170-21C4-558D-5149-626704CA020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491301" y="422816"/>
                <a:ext cx="556539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14:cNvPr>
              <p14:cNvContentPartPr/>
              <p14:nvPr/>
            </p14:nvContentPartPr>
            <p14:xfrm>
              <a:off x="8922770" y="342536"/>
              <a:ext cx="1351800" cy="355320"/>
            </p14:xfrm>
          </p:contentPart>
        </mc:Choice>
        <mc:Fallback xmlns="">
          <p:pic>
            <p:nvPicPr>
              <p:cNvPr id="15" name="Freihand 20">
                <a:extLst>
                  <a:ext uri="{FF2B5EF4-FFF2-40B4-BE49-F238E27FC236}">
                    <a16:creationId xmlns:a16="http://schemas.microsoft.com/office/drawing/2014/main" id="{19BDE75A-CAF0-66E8-F487-B08DC90F5DB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07294" y="327056"/>
                <a:ext cx="1382392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14:cNvPr>
              <p14:cNvContentPartPr/>
              <p14:nvPr/>
            </p14:nvContentPartPr>
            <p14:xfrm>
              <a:off x="10404170" y="3517736"/>
              <a:ext cx="1126080" cy="137916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95B124CD-FA52-96BD-249F-B49DC50226D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88690" y="3502260"/>
                <a:ext cx="1161720" cy="1414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14:cNvPr>
              <p14:cNvContentPartPr/>
              <p14:nvPr/>
            </p14:nvContentPartPr>
            <p14:xfrm>
              <a:off x="10691090" y="2998616"/>
              <a:ext cx="525960" cy="24624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F1EB7F9-DE94-EA19-3C13-A76C484066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675621" y="2983113"/>
                <a:ext cx="556539" cy="27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14:cNvPr>
              <p14:cNvContentPartPr/>
              <p14:nvPr/>
            </p14:nvContentPartPr>
            <p14:xfrm>
              <a:off x="10684250" y="1994936"/>
              <a:ext cx="1495800" cy="738000"/>
            </p14:xfrm>
          </p:contentPart>
        </mc:Choice>
        <mc:Fallback xmlns="">
          <p:pic>
            <p:nvPicPr>
              <p:cNvPr id="33" name="Freihand 35">
                <a:extLst>
                  <a:ext uri="{FF2B5EF4-FFF2-40B4-BE49-F238E27FC236}">
                    <a16:creationId xmlns:a16="http://schemas.microsoft.com/office/drawing/2014/main" id="{D80B9800-12DB-1604-D364-6ED417A4FDA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68770" y="1979448"/>
                <a:ext cx="1531440" cy="773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14:cNvPr>
              <p14:cNvContentPartPr/>
              <p14:nvPr/>
            </p14:nvContentPartPr>
            <p14:xfrm>
              <a:off x="11499290" y="2882696"/>
              <a:ext cx="642240" cy="286920"/>
            </p14:xfrm>
          </p:contentPart>
        </mc:Choice>
        <mc:Fallback xmlns="">
          <p:pic>
            <p:nvPicPr>
              <p:cNvPr id="42" name="Freihand 42">
                <a:extLst>
                  <a:ext uri="{FF2B5EF4-FFF2-40B4-BE49-F238E27FC236}">
                    <a16:creationId xmlns:a16="http://schemas.microsoft.com/office/drawing/2014/main" id="{E186DCC5-55DC-7597-8519-5F2D322336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483810" y="2867235"/>
                <a:ext cx="672840" cy="317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14:cNvPr>
              <p14:cNvContentPartPr/>
              <p14:nvPr/>
            </p14:nvContentPartPr>
            <p14:xfrm>
              <a:off x="10270250" y="5142776"/>
              <a:ext cx="2048760" cy="628200"/>
            </p14:xfrm>
          </p:contentPart>
        </mc:Choice>
        <mc:Fallback xmlns="">
          <p:pic>
            <p:nvPicPr>
              <p:cNvPr id="55" name="Freihand 55">
                <a:extLst>
                  <a:ext uri="{FF2B5EF4-FFF2-40B4-BE49-F238E27FC236}">
                    <a16:creationId xmlns:a16="http://schemas.microsoft.com/office/drawing/2014/main" id="{325BDA06-CA14-37CD-E8D7-36652CF3240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54770" y="5127305"/>
                <a:ext cx="2079360" cy="65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14:cNvPr>
              <p14:cNvContentPartPr/>
              <p14:nvPr/>
            </p14:nvContentPartPr>
            <p14:xfrm>
              <a:off x="10650410" y="4275536"/>
              <a:ext cx="560160" cy="456120"/>
            </p14:xfrm>
          </p:contentPart>
        </mc:Choice>
        <mc:Fallback xmlns="">
          <p:pic>
            <p:nvPicPr>
              <p:cNvPr id="65" name="Freihand 68">
                <a:extLst>
                  <a:ext uri="{FF2B5EF4-FFF2-40B4-BE49-F238E27FC236}">
                    <a16:creationId xmlns:a16="http://schemas.microsoft.com/office/drawing/2014/main" id="{DC816C32-9E0A-A572-9ECB-63061C2DC6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34940" y="4260068"/>
                <a:ext cx="590740" cy="486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14:cNvPr>
              <p14:cNvContentPartPr/>
              <p14:nvPr/>
            </p14:nvContentPartPr>
            <p14:xfrm>
              <a:off x="10732130" y="3790616"/>
              <a:ext cx="444240" cy="280440"/>
            </p14:xfrm>
          </p:contentPart>
        </mc:Choice>
        <mc:Fallback xmlns="">
          <p:pic>
            <p:nvPicPr>
              <p:cNvPr id="66" name="Freihand 68">
                <a:extLst>
                  <a:ext uri="{FF2B5EF4-FFF2-40B4-BE49-F238E27FC236}">
                    <a16:creationId xmlns:a16="http://schemas.microsoft.com/office/drawing/2014/main" id="{6754CF3C-B53D-276D-3E53-7DA5156FE2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716650" y="3775116"/>
                <a:ext cx="474840" cy="31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14:cNvPr>
              <p14:cNvContentPartPr/>
              <p14:nvPr/>
            </p14:nvContentPartPr>
            <p14:xfrm>
              <a:off x="4068170" y="5422496"/>
              <a:ext cx="1550520" cy="86076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EA533C0E-21BB-E3F2-190A-50F0AC9555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52686" y="5407016"/>
                <a:ext cx="1581127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14:cNvPr>
              <p14:cNvContentPartPr/>
              <p14:nvPr/>
            </p14:nvContentPartPr>
            <p14:xfrm>
              <a:off x="5037650" y="881816"/>
              <a:ext cx="6009120" cy="4575240"/>
            </p14:xfrm>
          </p:contentPart>
        </mc:Choice>
        <mc:Fallback xmlns="">
          <p:pic>
            <p:nvPicPr>
              <p:cNvPr id="82" name="Freihand 82">
                <a:extLst>
                  <a:ext uri="{FF2B5EF4-FFF2-40B4-BE49-F238E27FC236}">
                    <a16:creationId xmlns:a16="http://schemas.microsoft.com/office/drawing/2014/main" id="{B6D4D06A-2613-90B9-8896-D6AA7A2E069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2169" y="866336"/>
                <a:ext cx="6039722" cy="46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" name="Freihand 24">
                <a:extLst>
                  <a:ext uri="{FF2B5EF4-FFF2-40B4-BE49-F238E27FC236}">
                    <a16:creationId xmlns:a16="http://schemas.microsoft.com/office/drawing/2014/main" id="{0086FBC7-1194-834E-7038-2F16376F4F14}"/>
                  </a:ext>
                </a:extLst>
              </p14:cNvPr>
              <p14:cNvContentPartPr/>
              <p14:nvPr/>
            </p14:nvContentPartPr>
            <p14:xfrm>
              <a:off x="818090" y="397256"/>
              <a:ext cx="3645720" cy="1782360"/>
            </p14:xfrm>
          </p:contentPart>
        </mc:Choice>
        <mc:Fallback xmlns="">
          <p:pic>
            <p:nvPicPr>
              <p:cNvPr id="23" name="Freihand 24">
                <a:extLst>
                  <a:ext uri="{FF2B5EF4-FFF2-40B4-BE49-F238E27FC236}">
                    <a16:creationId xmlns:a16="http://schemas.microsoft.com/office/drawing/2014/main" id="{0086FBC7-1194-834E-7038-2F16376F4F1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2612" y="381779"/>
                <a:ext cx="3676317" cy="1812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E5F602BD-D5E3-A49B-1835-9403A53AEBB6}"/>
                  </a:ext>
                </a:extLst>
              </p14:cNvPr>
              <p14:cNvContentPartPr/>
              <p14:nvPr/>
            </p14:nvContentPartPr>
            <p14:xfrm>
              <a:off x="4293530" y="875336"/>
              <a:ext cx="949320" cy="29412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E5F602BD-D5E3-A49B-1835-9403A53AEB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73018" y="854816"/>
                <a:ext cx="989985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E0099821-682A-FCD8-4226-F3256D25634F}"/>
                  </a:ext>
                </a:extLst>
              </p14:cNvPr>
              <p14:cNvContentPartPr/>
              <p14:nvPr/>
            </p14:nvContentPartPr>
            <p14:xfrm>
              <a:off x="695330" y="5477216"/>
              <a:ext cx="1563840" cy="71496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E0099821-682A-FCD8-4226-F3256D25634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9850" y="5461744"/>
                <a:ext cx="1594440" cy="745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2" name="Freihand 52">
                <a:extLst>
                  <a:ext uri="{FF2B5EF4-FFF2-40B4-BE49-F238E27FC236}">
                    <a16:creationId xmlns:a16="http://schemas.microsoft.com/office/drawing/2014/main" id="{CE52FE09-78D0-BA30-6C56-A8FF68805582}"/>
                  </a:ext>
                </a:extLst>
              </p14:cNvPr>
              <p14:cNvContentPartPr/>
              <p14:nvPr/>
            </p14:nvContentPartPr>
            <p14:xfrm>
              <a:off x="934010" y="6190376"/>
              <a:ext cx="1659600" cy="665640"/>
            </p14:xfrm>
          </p:contentPart>
        </mc:Choice>
        <mc:Fallback xmlns="">
          <p:pic>
            <p:nvPicPr>
              <p:cNvPr id="52" name="Freihand 52">
                <a:extLst>
                  <a:ext uri="{FF2B5EF4-FFF2-40B4-BE49-F238E27FC236}">
                    <a16:creationId xmlns:a16="http://schemas.microsoft.com/office/drawing/2014/main" id="{CE52FE09-78D0-BA30-6C56-A8FF6880558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18530" y="6174896"/>
                <a:ext cx="169020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7" name="Freihand 57">
                <a:extLst>
                  <a:ext uri="{FF2B5EF4-FFF2-40B4-BE49-F238E27FC236}">
                    <a16:creationId xmlns:a16="http://schemas.microsoft.com/office/drawing/2014/main" id="{4075AD94-5433-4D7E-F348-0198628271A6}"/>
                  </a:ext>
                </a:extLst>
              </p14:cNvPr>
              <p14:cNvContentPartPr/>
              <p14:nvPr/>
            </p14:nvContentPartPr>
            <p14:xfrm>
              <a:off x="1282490" y="4920296"/>
              <a:ext cx="300960" cy="525600"/>
            </p14:xfrm>
          </p:contentPart>
        </mc:Choice>
        <mc:Fallback xmlns="">
          <p:pic>
            <p:nvPicPr>
              <p:cNvPr id="57" name="Freihand 57">
                <a:extLst>
                  <a:ext uri="{FF2B5EF4-FFF2-40B4-BE49-F238E27FC236}">
                    <a16:creationId xmlns:a16="http://schemas.microsoft.com/office/drawing/2014/main" id="{4075AD94-5433-4D7E-F348-0198628271A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67010" y="4904805"/>
                <a:ext cx="331560" cy="556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2" name="Freihand 63">
                <a:extLst>
                  <a:ext uri="{FF2B5EF4-FFF2-40B4-BE49-F238E27FC236}">
                    <a16:creationId xmlns:a16="http://schemas.microsoft.com/office/drawing/2014/main" id="{565359B4-4689-F36C-836D-583BBC4BE4B4}"/>
                  </a:ext>
                </a:extLst>
              </p14:cNvPr>
              <p14:cNvContentPartPr/>
              <p14:nvPr/>
            </p14:nvContentPartPr>
            <p14:xfrm>
              <a:off x="1255130" y="2284736"/>
              <a:ext cx="743760" cy="1079280"/>
            </p14:xfrm>
          </p:contentPart>
        </mc:Choice>
        <mc:Fallback xmlns="">
          <p:pic>
            <p:nvPicPr>
              <p:cNvPr id="62" name="Freihand 63">
                <a:extLst>
                  <a:ext uri="{FF2B5EF4-FFF2-40B4-BE49-F238E27FC236}">
                    <a16:creationId xmlns:a16="http://schemas.microsoft.com/office/drawing/2014/main" id="{565359B4-4689-F36C-836D-583BBC4BE4B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39657" y="2269256"/>
                <a:ext cx="774345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3" name="Freihand 63">
                <a:extLst>
                  <a:ext uri="{FF2B5EF4-FFF2-40B4-BE49-F238E27FC236}">
                    <a16:creationId xmlns:a16="http://schemas.microsoft.com/office/drawing/2014/main" id="{A51201D7-C653-F2EC-E8D5-B9B357A35292}"/>
                  </a:ext>
                </a:extLst>
              </p14:cNvPr>
              <p14:cNvContentPartPr/>
              <p14:nvPr/>
            </p14:nvContentPartPr>
            <p14:xfrm>
              <a:off x="1179890" y="3766496"/>
              <a:ext cx="649080" cy="935640"/>
            </p14:xfrm>
          </p:contentPart>
        </mc:Choice>
        <mc:Fallback xmlns="">
          <p:pic>
            <p:nvPicPr>
              <p:cNvPr id="63" name="Freihand 63">
                <a:extLst>
                  <a:ext uri="{FF2B5EF4-FFF2-40B4-BE49-F238E27FC236}">
                    <a16:creationId xmlns:a16="http://schemas.microsoft.com/office/drawing/2014/main" id="{A51201D7-C653-F2EC-E8D5-B9B357A3529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64410" y="3751022"/>
                <a:ext cx="679680" cy="96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4" name="Freihand 75">
                <a:extLst>
                  <a:ext uri="{FF2B5EF4-FFF2-40B4-BE49-F238E27FC236}">
                    <a16:creationId xmlns:a16="http://schemas.microsoft.com/office/drawing/2014/main" id="{3B7CB083-432C-5EB1-ED59-F9DF3B23D9AC}"/>
                  </a:ext>
                </a:extLst>
              </p14:cNvPr>
              <p14:cNvContentPartPr/>
              <p14:nvPr/>
            </p14:nvContentPartPr>
            <p14:xfrm>
              <a:off x="244610" y="3943976"/>
              <a:ext cx="751320" cy="300600"/>
            </p14:xfrm>
          </p:contentPart>
        </mc:Choice>
        <mc:Fallback xmlns="">
          <p:pic>
            <p:nvPicPr>
              <p:cNvPr id="74" name="Freihand 75">
                <a:extLst>
                  <a:ext uri="{FF2B5EF4-FFF2-40B4-BE49-F238E27FC236}">
                    <a16:creationId xmlns:a16="http://schemas.microsoft.com/office/drawing/2014/main" id="{3B7CB083-432C-5EB1-ED59-F9DF3B23D9A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29137" y="3928515"/>
                <a:ext cx="781905" cy="331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5" name="Freihand 75">
                <a:extLst>
                  <a:ext uri="{FF2B5EF4-FFF2-40B4-BE49-F238E27FC236}">
                    <a16:creationId xmlns:a16="http://schemas.microsoft.com/office/drawing/2014/main" id="{7DF3C5DD-F2B7-B730-95D3-87DC482D8160}"/>
                  </a:ext>
                </a:extLst>
              </p14:cNvPr>
              <p14:cNvContentPartPr/>
              <p14:nvPr/>
            </p14:nvContentPartPr>
            <p14:xfrm>
              <a:off x="312650" y="3363656"/>
              <a:ext cx="969840" cy="389520"/>
            </p14:xfrm>
          </p:contentPart>
        </mc:Choice>
        <mc:Fallback xmlns="">
          <p:pic>
            <p:nvPicPr>
              <p:cNvPr id="75" name="Freihand 75">
                <a:extLst>
                  <a:ext uri="{FF2B5EF4-FFF2-40B4-BE49-F238E27FC236}">
                    <a16:creationId xmlns:a16="http://schemas.microsoft.com/office/drawing/2014/main" id="{7DF3C5DD-F2B7-B730-95D3-87DC482D816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2130" y="3343136"/>
                <a:ext cx="1005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6" name="Freihand 75">
                <a:extLst>
                  <a:ext uri="{FF2B5EF4-FFF2-40B4-BE49-F238E27FC236}">
                    <a16:creationId xmlns:a16="http://schemas.microsoft.com/office/drawing/2014/main" id="{6D7E6183-B804-43D2-2442-C1888D334877}"/>
                  </a:ext>
                </a:extLst>
              </p14:cNvPr>
              <p14:cNvContentPartPr/>
              <p14:nvPr/>
            </p14:nvContentPartPr>
            <p14:xfrm>
              <a:off x="6842690" y="-624064"/>
              <a:ext cx="32400" cy="7200"/>
            </p14:xfrm>
          </p:contentPart>
        </mc:Choice>
        <mc:Fallback xmlns="">
          <p:pic>
            <p:nvPicPr>
              <p:cNvPr id="76" name="Freihand 75">
                <a:extLst>
                  <a:ext uri="{FF2B5EF4-FFF2-40B4-BE49-F238E27FC236}">
                    <a16:creationId xmlns:a16="http://schemas.microsoft.com/office/drawing/2014/main" id="{6D7E6183-B804-43D2-2442-C1888D33487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27210" y="-639544"/>
                <a:ext cx="63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Freihand 76">
                <a:extLst>
                  <a:ext uri="{FF2B5EF4-FFF2-40B4-BE49-F238E27FC236}">
                    <a16:creationId xmlns:a16="http://schemas.microsoft.com/office/drawing/2014/main" id="{ACA89AA5-BC6C-8E2E-A422-25B21056D453}"/>
                  </a:ext>
                </a:extLst>
              </p14:cNvPr>
              <p14:cNvContentPartPr/>
              <p14:nvPr/>
            </p14:nvContentPartPr>
            <p14:xfrm>
              <a:off x="1432610" y="850856"/>
              <a:ext cx="5018760" cy="4684320"/>
            </p14:xfrm>
          </p:contentPart>
        </mc:Choice>
        <mc:Fallback xmlns="">
          <p:pic>
            <p:nvPicPr>
              <p:cNvPr id="77" name="Freihand 76">
                <a:extLst>
                  <a:ext uri="{FF2B5EF4-FFF2-40B4-BE49-F238E27FC236}">
                    <a16:creationId xmlns:a16="http://schemas.microsoft.com/office/drawing/2014/main" id="{ACA89AA5-BC6C-8E2E-A422-25B21056D45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417131" y="835376"/>
                <a:ext cx="5049358" cy="47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1A63C2E-15E3-A8AF-472A-538BB92F28DC}"/>
                  </a:ext>
                </a:extLst>
              </p14:cNvPr>
              <p14:cNvContentPartPr/>
              <p14:nvPr/>
            </p14:nvContentPartPr>
            <p14:xfrm>
              <a:off x="5788970" y="905576"/>
              <a:ext cx="5490000" cy="278604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1A63C2E-15E3-A8AF-472A-538BB92F28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73490" y="890098"/>
                <a:ext cx="5520600" cy="2816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294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6C82FA-28B4-89AC-0B2A-8EDF0E17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 Cloudlösung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4B6FC-4519-9760-9688-49705DFA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495798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Fernsteuerung (von außerhalb Reichweite des eigenen WLANs)</a:t>
            </a:r>
          </a:p>
          <a:p>
            <a:r>
              <a:rPr lang="de-DE" dirty="0"/>
              <a:t>Möglichkeit Komponenten außerhalb der Reichweite des WLANs oder Kabels zu platzieren (z.B. an unzugänglichen Stellen an der Heizung oder am Öltank im Ferienhaus) oder eine Wildkamera im Wald oder Smart-City Sensoren</a:t>
            </a:r>
          </a:p>
          <a:p>
            <a:r>
              <a:rPr lang="de-DE" dirty="0"/>
              <a:t>Eventuell kostenpflichtig (je nach Plan und Funktionsumfang)</a:t>
            </a:r>
          </a:p>
          <a:p>
            <a:r>
              <a:rPr lang="de-DE" dirty="0"/>
              <a:t>Daten werden in der Cloud gespeichert (DSGVO / GDPR etc.)</a:t>
            </a:r>
          </a:p>
          <a:p>
            <a:pPr lvl="1"/>
            <a:r>
              <a:rPr lang="de-DE" dirty="0"/>
              <a:t>Das Kleingedruckte (Terms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) lesen: </a:t>
            </a:r>
          </a:p>
          <a:p>
            <a:pPr lvl="2"/>
            <a:r>
              <a:rPr lang="de-DE" dirty="0"/>
              <a:t>Wo werden die Daten gespeichert – insbesondere wichtig bei personenbezogenen Daten (z.B. Schrittzähler, Pulsmesser, Körpertemperatur etc.) von Dritten (</a:t>
            </a:r>
            <a:r>
              <a:rPr lang="de-DE" b="1" dirty="0"/>
              <a:t>auch Familienmitglieder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Was passiert mit den Daten – wer hat Rechte an den Daten</a:t>
            </a:r>
          </a:p>
          <a:p>
            <a:pPr lvl="2"/>
            <a:r>
              <a:rPr lang="de-DE" dirty="0">
                <a:hlinkClick r:id="rId3"/>
              </a:rPr>
              <a:t>https://www.arduino.cc/en/terms-conditions</a:t>
            </a:r>
            <a:endParaRPr lang="de-DE" dirty="0"/>
          </a:p>
          <a:p>
            <a:pPr lvl="2"/>
            <a:r>
              <a:rPr lang="de-DE" b="0" i="0" u="none" strike="noStrike" dirty="0">
                <a:solidFill>
                  <a:srgbClr val="00979D"/>
                </a:solidFill>
                <a:effectLst/>
                <a:latin typeface="Open Sans"/>
                <a:hlinkClick r:id="rId4"/>
              </a:rPr>
              <a:t>https://www.arduino.cc/en/Main/PrivacyPolicy</a:t>
            </a:r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9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B7172-D28C-0F2D-6B01-EC1B0E8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Cloud </a:t>
            </a:r>
            <a:r>
              <a:rPr lang="de-DE" dirty="0" err="1"/>
              <a:t>computing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4E7C4-E079-720F-D223-602869DD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543"/>
            <a:ext cx="3994335" cy="4609420"/>
          </a:xfrm>
        </p:spPr>
        <p:txBody>
          <a:bodyPr>
            <a:normAutofit lnSpcReduction="10000"/>
          </a:bodyPr>
          <a:lstStyle/>
          <a:p>
            <a:r>
              <a:rPr lang="de-DE" dirty="0">
                <a:hlinkClick r:id="rId3"/>
              </a:rPr>
              <a:t>https://de.wikipedia.org/wiki/Cloud_Computing</a:t>
            </a:r>
            <a:endParaRPr lang="de-DE" dirty="0"/>
          </a:p>
          <a:p>
            <a:r>
              <a:rPr lang="de-DE" dirty="0"/>
              <a:t>Meist über Internet erreichbare Dienste, die auf Rechenzentren der Anbieter laufen</a:t>
            </a:r>
          </a:p>
          <a:p>
            <a:pPr lvl="1"/>
            <a:r>
              <a:rPr lang="de-DE" dirty="0"/>
              <a:t>Server, Datenspeicher, Apps</a:t>
            </a:r>
          </a:p>
          <a:p>
            <a:r>
              <a:rPr lang="de-DE" dirty="0"/>
              <a:t>Pay per </a:t>
            </a:r>
            <a:r>
              <a:rPr lang="de-DE" dirty="0" err="1"/>
              <a:t>use</a:t>
            </a:r>
            <a:endParaRPr lang="de-DE" dirty="0"/>
          </a:p>
          <a:p>
            <a:r>
              <a:rPr lang="de-DE" dirty="0"/>
              <a:t>API/Website/App</a:t>
            </a:r>
          </a:p>
          <a:p>
            <a:r>
              <a:rPr lang="de-DE" dirty="0" err="1"/>
              <a:t>Elasticity</a:t>
            </a:r>
            <a:r>
              <a:rPr lang="de-DE" dirty="0"/>
              <a:t> / </a:t>
            </a:r>
            <a:r>
              <a:rPr lang="de-DE" dirty="0" err="1"/>
              <a:t>Scale</a:t>
            </a:r>
            <a:r>
              <a:rPr lang="de-DE" dirty="0"/>
              <a:t> out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29C216-0ABC-28D1-002E-FD0FE570F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5" y="197685"/>
            <a:ext cx="7359465" cy="66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Integration mit anderen Clouddiensten</a:t>
            </a:r>
          </a:p>
        </p:txBody>
      </p:sp>
    </p:spTree>
    <p:extLst>
      <p:ext uri="{BB962C8B-B14F-4D97-AF65-F5344CB8AC3E}">
        <p14:creationId xmlns:p14="http://schemas.microsoft.com/office/powerpoint/2010/main" val="84365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14:cNvPr>
              <p14:cNvContentPartPr/>
              <p14:nvPr/>
            </p14:nvContentPartPr>
            <p14:xfrm>
              <a:off x="667610" y="1994936"/>
              <a:ext cx="3603240" cy="2212560"/>
            </p14:xfrm>
          </p:contentPart>
        </mc:Choice>
        <mc:Fallback xmlns="">
          <p:pic>
            <p:nvPicPr>
              <p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90" y="1979816"/>
                <a:ext cx="3633480" cy="22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14:cNvPr>
              <p14:cNvContentPartPr/>
              <p14:nvPr/>
            </p14:nvContentPartPr>
            <p14:xfrm>
              <a:off x="1869290" y="3278696"/>
              <a:ext cx="1161000" cy="62172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170" y="3263216"/>
                <a:ext cx="11916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14:cNvPr>
              <p14:cNvContentPartPr/>
              <p14:nvPr/>
            </p14:nvContentPartPr>
            <p14:xfrm>
              <a:off x="1609730" y="5852696"/>
              <a:ext cx="2158200" cy="723960"/>
            </p14:xfrm>
          </p:contentPart>
        </mc:Choice>
        <mc:Fallback xmlns="">
          <p:pic>
            <p:nvPicPr>
              <p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607" y="5837576"/>
                <a:ext cx="2188805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14:cNvPr>
              <p14:cNvContentPartPr/>
              <p14:nvPr/>
            </p14:nvContentPartPr>
            <p14:xfrm>
              <a:off x="1965050" y="6091736"/>
              <a:ext cx="1338480" cy="24984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9570" y="6076616"/>
                <a:ext cx="1369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14:cNvPr>
              <p14:cNvContentPartPr/>
              <p14:nvPr/>
            </p14:nvContentPartPr>
            <p14:xfrm>
              <a:off x="2497490" y="4309736"/>
              <a:ext cx="444240" cy="149544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2370" y="4294260"/>
                <a:ext cx="474840" cy="152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14:cNvPr>
              <p14:cNvContentPartPr/>
              <p14:nvPr/>
            </p14:nvContentPartPr>
            <p14:xfrm>
              <a:off x="2818250" y="4835336"/>
              <a:ext cx="956520" cy="765000"/>
            </p14:xfrm>
          </p:contentPart>
        </mc:Choice>
        <mc:Fallback xmlns="">
          <p:pic>
            <p:nvPicPr>
              <p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3124" y="4820216"/>
                <a:ext cx="987132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14:cNvPr>
              <p14:cNvContentPartPr/>
              <p14:nvPr/>
            </p14:nvContentPartPr>
            <p14:xfrm>
              <a:off x="6109370" y="1468976"/>
              <a:ext cx="5599800" cy="3155400"/>
            </p14:xfrm>
          </p:contentPart>
        </mc:Choice>
        <mc:Fallback xmlns="">
          <p:pic>
            <p:nvPicPr>
              <p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4250" y="1453856"/>
                <a:ext cx="5630040" cy="31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14:cNvPr>
              <p14:cNvContentPartPr/>
              <p14:nvPr/>
            </p14:nvContentPartPr>
            <p14:xfrm>
              <a:off x="10028690" y="2179256"/>
              <a:ext cx="1120320" cy="410400"/>
            </p14:xfrm>
          </p:contentPart>
        </mc:Choice>
        <mc:Fallback xmlns="">
          <p:pic>
            <p:nvPicPr>
              <p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13570" y="2164123"/>
                <a:ext cx="1150560" cy="441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14:cNvPr>
              <p14:cNvContentPartPr/>
              <p14:nvPr/>
            </p14:nvContentPartPr>
            <p14:xfrm>
              <a:off x="7406810" y="2827976"/>
              <a:ext cx="3386880" cy="109980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1690" y="2812856"/>
                <a:ext cx="341748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14:cNvPr>
              <p14:cNvContentPartPr/>
              <p14:nvPr/>
            </p14:nvContentPartPr>
            <p14:xfrm>
              <a:off x="3706010" y="1209776"/>
              <a:ext cx="3652560" cy="36900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90890" y="1189256"/>
                <a:ext cx="368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14:cNvPr>
              <p14:cNvContentPartPr/>
              <p14:nvPr/>
            </p14:nvContentPartPr>
            <p14:xfrm>
              <a:off x="4190930" y="752936"/>
              <a:ext cx="1993320" cy="456480"/>
            </p14:xfrm>
          </p:contentPart>
        </mc:Choice>
        <mc:Fallback xmlns="">
          <p:pic>
            <p:nvPicPr>
              <p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5450" y="737816"/>
                <a:ext cx="2023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14:cNvPr>
              <p14:cNvContentPartPr/>
              <p14:nvPr/>
            </p14:nvContentPartPr>
            <p14:xfrm>
              <a:off x="4593770" y="291056"/>
              <a:ext cx="2431080" cy="529920"/>
            </p14:xfrm>
          </p:contentPart>
        </mc:Choice>
        <mc:Fallback xmlns=""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78290" y="275576"/>
                <a:ext cx="24616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14:cNvPr>
              <p14:cNvContentPartPr/>
              <p14:nvPr/>
            </p14:nvContentPartPr>
            <p14:xfrm>
              <a:off x="5604290" y="1530536"/>
              <a:ext cx="765000" cy="437400"/>
            </p14:xfrm>
          </p:contentPart>
        </mc:Choice>
        <mc:Fallback xmlns="">
          <p:pic>
            <p:nvPicPr>
              <p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810" y="1515416"/>
                <a:ext cx="7956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14:cNvPr>
              <p14:cNvContentPartPr/>
              <p14:nvPr/>
            </p14:nvContentPartPr>
            <p14:xfrm>
              <a:off x="4245290" y="1455656"/>
              <a:ext cx="1010880" cy="4302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0170" y="1440189"/>
                <a:ext cx="1041480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14:cNvPr>
              <p14:cNvContentPartPr/>
              <p14:nvPr/>
            </p14:nvContentPartPr>
            <p14:xfrm>
              <a:off x="4607450" y="2104376"/>
              <a:ext cx="1188000" cy="120204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1975" y="2088896"/>
                <a:ext cx="1218591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14:cNvPr>
              <p14:cNvContentPartPr/>
              <p14:nvPr/>
            </p14:nvContentPartPr>
            <p14:xfrm>
              <a:off x="4894010" y="2349896"/>
              <a:ext cx="751680" cy="28044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78883" y="2334776"/>
                <a:ext cx="782295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14:cNvPr>
              <p14:cNvContentPartPr/>
              <p14:nvPr/>
            </p14:nvContentPartPr>
            <p14:xfrm>
              <a:off x="4832810" y="2725376"/>
              <a:ext cx="587160" cy="375840"/>
            </p14:xfrm>
          </p:contentPart>
        </mc:Choice>
        <mc:Fallback xmlns="">
          <p:pic>
            <p:nvPicPr>
              <p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7339" y="2710256"/>
                <a:ext cx="617741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14:cNvPr>
              <p14:cNvContentPartPr/>
              <p14:nvPr/>
            </p14:nvContentPartPr>
            <p14:xfrm>
              <a:off x="6634359" y="2672333"/>
              <a:ext cx="583560" cy="468360"/>
            </p14:xfrm>
          </p:contentPart>
        </mc:Choice>
        <mc:Fallback xmlns="">
          <p:pic>
            <p:nvPicPr>
              <p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9239" y="2657213"/>
                <a:ext cx="614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14:cNvPr>
              <p14:cNvContentPartPr/>
              <p14:nvPr/>
            </p14:nvContentPartPr>
            <p14:xfrm>
              <a:off x="6384879" y="3220973"/>
              <a:ext cx="1096200" cy="727200"/>
            </p14:xfrm>
          </p:contentPart>
        </mc:Choice>
        <mc:Fallback xmlns="">
          <p:pic>
            <p:nvPicPr>
              <p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69754" y="3205501"/>
                <a:ext cx="1126810" cy="7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14:cNvPr>
              <p14:cNvContentPartPr/>
              <p14:nvPr/>
            </p14:nvContentPartPr>
            <p14:xfrm>
              <a:off x="6371559" y="2774933"/>
              <a:ext cx="256680" cy="436320"/>
            </p14:xfrm>
          </p:contentPart>
        </mc:Choice>
        <mc:Fallback xmlns="">
          <p:pic>
            <p:nvPicPr>
              <p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6439" y="2759813"/>
                <a:ext cx="28728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31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91F2A-F15F-A42E-9DC3-1D78E691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und IFTTT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60B47-03C1-EC0B-4D1E-ED4196466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https://docs.arduino.cc/arduino-cloud/features/webhooks</a:t>
            </a:r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ifttt.com</a:t>
            </a:r>
            <a:r>
              <a:rPr lang="de-DE" dirty="0"/>
              <a:t>/</a:t>
            </a:r>
            <a:r>
              <a:rPr lang="de-DE" dirty="0" err="1"/>
              <a:t>maker_webhooks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76141E-1B8C-DF79-888F-2D7FF0A5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307143"/>
            <a:ext cx="6754586" cy="28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12182B5-FC36-6C64-F781-DC72BFB10193}"/>
              </a:ext>
            </a:extLst>
          </p:cNvPr>
          <p:cNvSpPr txBox="1"/>
          <p:nvPr/>
        </p:nvSpPr>
        <p:spPr>
          <a:xfrm>
            <a:off x="1273629" y="6400800"/>
            <a:ext cx="588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85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3385724-F7C4-32B9-7C1F-69A7E3B2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950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09A79BE-D490-55D1-8415-67B6E8AC1D95}"/>
              </a:ext>
            </a:extLst>
          </p:cNvPr>
          <p:cNvSpPr txBox="1"/>
          <p:nvPr/>
        </p:nvSpPr>
        <p:spPr>
          <a:xfrm>
            <a:off x="1273629" y="6400800"/>
            <a:ext cx="588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Quelle: 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340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r>
              <a:rPr lang="de-DE" dirty="0"/>
              <a:t>https://</a:t>
            </a:r>
            <a:r>
              <a:rPr lang="de-DE" dirty="0" err="1"/>
              <a:t>arduinogetstarted.com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</a:t>
            </a:r>
            <a:r>
              <a:rPr lang="de-DE" dirty="0" err="1"/>
              <a:t>arduino-ifttt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4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14:cNvPr>
              <p14:cNvContentPartPr/>
              <p14:nvPr/>
            </p14:nvContentPartPr>
            <p14:xfrm>
              <a:off x="3628919" y="3075120"/>
              <a:ext cx="6233760" cy="3782880"/>
            </p14:xfrm>
          </p:contentPart>
        </mc:Choice>
        <mc:Fallback xmlns="">
          <p:pic>
            <p:nvPicPr>
              <p:cNvPr id="4" name="Freihand 4">
                <a:extLst>
                  <a:ext uri="{FF2B5EF4-FFF2-40B4-BE49-F238E27FC236}">
                    <a16:creationId xmlns:a16="http://schemas.microsoft.com/office/drawing/2014/main" id="{8E03AA16-51B9-095A-94B4-695B6667E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3438" y="3059640"/>
                <a:ext cx="6264362" cy="38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14:cNvPr>
              <p14:cNvContentPartPr/>
              <p14:nvPr/>
            </p14:nvContentPartPr>
            <p14:xfrm>
              <a:off x="9110999" y="2706480"/>
              <a:ext cx="894960" cy="396360"/>
            </p14:xfrm>
          </p:contentPart>
        </mc:Choice>
        <mc:Fallback xmlns="">
          <p:pic>
            <p:nvPicPr>
              <p:cNvPr id="17" name="Freihand 18">
                <a:extLst>
                  <a:ext uri="{FF2B5EF4-FFF2-40B4-BE49-F238E27FC236}">
                    <a16:creationId xmlns:a16="http://schemas.microsoft.com/office/drawing/2014/main" id="{7982CC06-D564-92A9-6670-9166C53A79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5513" y="2691000"/>
                <a:ext cx="92557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14:cNvPr>
              <p14:cNvContentPartPr/>
              <p14:nvPr/>
            </p14:nvContentPartPr>
            <p14:xfrm>
              <a:off x="7881959" y="2747520"/>
              <a:ext cx="949680" cy="293400"/>
            </p14:xfrm>
          </p:contentPart>
        </mc:Choice>
        <mc:Fallback xmlns="">
          <p:pic>
            <p:nvPicPr>
              <p:cNvPr id="18" name="Freihand 18">
                <a:extLst>
                  <a:ext uri="{FF2B5EF4-FFF2-40B4-BE49-F238E27FC236}">
                    <a16:creationId xmlns:a16="http://schemas.microsoft.com/office/drawing/2014/main" id="{EA1CD027-7F2B-E633-4D10-641EC098C9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6473" y="2732040"/>
                <a:ext cx="980292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14:cNvPr>
              <p14:cNvContentPartPr/>
              <p14:nvPr/>
            </p14:nvContentPartPr>
            <p14:xfrm>
              <a:off x="5608559" y="753480"/>
              <a:ext cx="1542960" cy="799200"/>
            </p14:xfrm>
          </p:contentPart>
        </mc:Choice>
        <mc:Fallback xmlns="">
          <p:pic>
            <p:nvPicPr>
              <p:cNvPr id="22" name="Freihand 22">
                <a:extLst>
                  <a:ext uri="{FF2B5EF4-FFF2-40B4-BE49-F238E27FC236}">
                    <a16:creationId xmlns:a16="http://schemas.microsoft.com/office/drawing/2014/main" id="{05FAF5D2-037D-4071-3EFF-C19C5D2647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88044" y="732960"/>
                <a:ext cx="1583631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14:cNvPr>
              <p14:cNvContentPartPr/>
              <p14:nvPr/>
            </p14:nvContentPartPr>
            <p14:xfrm>
              <a:off x="6031559" y="985680"/>
              <a:ext cx="628560" cy="307800"/>
            </p14:xfrm>
          </p:contentPart>
        </mc:Choice>
        <mc:Fallback xmlns="">
          <p:pic>
            <p:nvPicPr>
              <p:cNvPr id="26" name="Freihand 26">
                <a:extLst>
                  <a:ext uri="{FF2B5EF4-FFF2-40B4-BE49-F238E27FC236}">
                    <a16:creationId xmlns:a16="http://schemas.microsoft.com/office/drawing/2014/main" id="{75452D66-D79F-4552-1BCA-4176ADDB83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11039" y="970182"/>
                <a:ext cx="664200" cy="338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14:cNvPr>
              <p14:cNvContentPartPr/>
              <p14:nvPr/>
            </p14:nvContentPartPr>
            <p14:xfrm>
              <a:off x="8599079" y="227520"/>
              <a:ext cx="3447720" cy="1577880"/>
            </p14:xfrm>
          </p:contentPart>
        </mc:Choice>
        <mc:Fallback xmlns="">
          <p:pic>
            <p:nvPicPr>
              <p:cNvPr id="34" name="Freihand 34">
                <a:extLst>
                  <a:ext uri="{FF2B5EF4-FFF2-40B4-BE49-F238E27FC236}">
                    <a16:creationId xmlns:a16="http://schemas.microsoft.com/office/drawing/2014/main" id="{8B6770AB-7597-BECA-6F3D-B9EC7BE235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8559" y="207000"/>
                <a:ext cx="348840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14:cNvPr>
              <p14:cNvContentPartPr/>
              <p14:nvPr/>
            </p14:nvContentPartPr>
            <p14:xfrm>
              <a:off x="7096799" y="917640"/>
              <a:ext cx="1632240" cy="27360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0C3ABCF-5056-88CA-FF36-BC4EEDD150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76279" y="897120"/>
                <a:ext cx="16729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14:cNvPr>
              <p14:cNvContentPartPr/>
              <p14:nvPr/>
            </p14:nvContentPartPr>
            <p14:xfrm>
              <a:off x="5984039" y="3464280"/>
              <a:ext cx="1222560" cy="1202040"/>
            </p14:xfrm>
          </p:contentPart>
        </mc:Choice>
        <mc:Fallback xmlns="">
          <p:pic>
            <p:nvPicPr>
              <p:cNvPr id="45" name="Freihand 45">
                <a:extLst>
                  <a:ext uri="{FF2B5EF4-FFF2-40B4-BE49-F238E27FC236}">
                    <a16:creationId xmlns:a16="http://schemas.microsoft.com/office/drawing/2014/main" id="{818B7B93-933B-440D-F13C-EFFC6EDBB0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63519" y="3443760"/>
                <a:ext cx="126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14:cNvPr>
              <p14:cNvContentPartPr/>
              <p14:nvPr/>
            </p14:nvContentPartPr>
            <p14:xfrm>
              <a:off x="6421079" y="1559520"/>
              <a:ext cx="246240" cy="2000880"/>
            </p14:xfrm>
          </p:contentPart>
        </mc:Choice>
        <mc:Fallback xmlns="">
          <p:pic>
            <p:nvPicPr>
              <p:cNvPr id="48" name="Freihand 48">
                <a:extLst>
                  <a:ext uri="{FF2B5EF4-FFF2-40B4-BE49-F238E27FC236}">
                    <a16:creationId xmlns:a16="http://schemas.microsoft.com/office/drawing/2014/main" id="{02873C92-A170-45B1-E3D9-837826264A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05599" y="1544040"/>
                <a:ext cx="276840" cy="20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14:cNvPr>
              <p14:cNvContentPartPr/>
              <p14:nvPr/>
            </p14:nvContentPartPr>
            <p14:xfrm>
              <a:off x="4687319" y="3703320"/>
              <a:ext cx="1201320" cy="464760"/>
            </p14:xfrm>
          </p:contentPart>
        </mc:Choice>
        <mc:Fallback xmlns="">
          <p:pic>
            <p:nvPicPr>
              <p:cNvPr id="54" name="Freihand 54">
                <a:extLst>
                  <a:ext uri="{FF2B5EF4-FFF2-40B4-BE49-F238E27FC236}">
                    <a16:creationId xmlns:a16="http://schemas.microsoft.com/office/drawing/2014/main" id="{F4CCFDC8-6AE3-0C8D-899F-7A53EB9023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71839" y="3687828"/>
                <a:ext cx="1231920" cy="495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" name="Freihand 57">
                <a:extLst>
                  <a:ext uri="{FF2B5EF4-FFF2-40B4-BE49-F238E27FC236}">
                    <a16:creationId xmlns:a16="http://schemas.microsoft.com/office/drawing/2014/main" id="{553B7AE9-8931-7C9C-347A-EC68EE935DA9}"/>
                  </a:ext>
                </a:extLst>
              </p14:cNvPr>
              <p14:cNvContentPartPr/>
              <p14:nvPr/>
            </p14:nvContentPartPr>
            <p14:xfrm>
              <a:off x="4604519" y="5068800"/>
              <a:ext cx="765000" cy="1345320"/>
            </p14:xfrm>
          </p:contentPart>
        </mc:Choice>
        <mc:Fallback xmlns="">
          <p:pic>
            <p:nvPicPr>
              <p:cNvPr id="57" name="Freihand 57">
                <a:extLst>
                  <a:ext uri="{FF2B5EF4-FFF2-40B4-BE49-F238E27FC236}">
                    <a16:creationId xmlns:a16="http://schemas.microsoft.com/office/drawing/2014/main" id="{553B7AE9-8931-7C9C-347A-EC68EE935DA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89039" y="5053320"/>
                <a:ext cx="79560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Freihand 67">
                <a:extLst>
                  <a:ext uri="{FF2B5EF4-FFF2-40B4-BE49-F238E27FC236}">
                    <a16:creationId xmlns:a16="http://schemas.microsoft.com/office/drawing/2014/main" id="{D79AD4C8-9418-2504-F755-20D86F2CF91D}"/>
                  </a:ext>
                </a:extLst>
              </p14:cNvPr>
              <p14:cNvContentPartPr/>
              <p14:nvPr/>
            </p14:nvContentPartPr>
            <p14:xfrm>
              <a:off x="5403719" y="5294160"/>
              <a:ext cx="1051560" cy="789480"/>
            </p14:xfrm>
          </p:contentPart>
        </mc:Choice>
        <mc:Fallback xmlns="">
          <p:pic>
            <p:nvPicPr>
              <p:cNvPr id="67" name="Freihand 67">
                <a:extLst>
                  <a:ext uri="{FF2B5EF4-FFF2-40B4-BE49-F238E27FC236}">
                    <a16:creationId xmlns:a16="http://schemas.microsoft.com/office/drawing/2014/main" id="{D79AD4C8-9418-2504-F755-20D86F2CF9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88244" y="5278673"/>
                <a:ext cx="1082150" cy="820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Freihand 67">
                <a:extLst>
                  <a:ext uri="{FF2B5EF4-FFF2-40B4-BE49-F238E27FC236}">
                    <a16:creationId xmlns:a16="http://schemas.microsoft.com/office/drawing/2014/main" id="{751B1986-E643-BA6E-C45A-D3C179D9427A}"/>
                  </a:ext>
                </a:extLst>
              </p14:cNvPr>
              <p14:cNvContentPartPr/>
              <p14:nvPr/>
            </p14:nvContentPartPr>
            <p14:xfrm>
              <a:off x="4789199" y="5396760"/>
              <a:ext cx="451080" cy="737640"/>
            </p14:xfrm>
          </p:contentPart>
        </mc:Choice>
        <mc:Fallback xmlns="">
          <p:pic>
            <p:nvPicPr>
              <p:cNvPr id="68" name="Freihand 67">
                <a:extLst>
                  <a:ext uri="{FF2B5EF4-FFF2-40B4-BE49-F238E27FC236}">
                    <a16:creationId xmlns:a16="http://schemas.microsoft.com/office/drawing/2014/main" id="{751B1986-E643-BA6E-C45A-D3C179D942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73719" y="5381288"/>
                <a:ext cx="481680" cy="76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14:cNvPr>
              <p14:cNvContentPartPr/>
              <p14:nvPr/>
            </p14:nvContentPartPr>
            <p14:xfrm>
              <a:off x="5335319" y="4352040"/>
              <a:ext cx="703440" cy="735480"/>
            </p14:xfrm>
          </p:contentPart>
        </mc:Choice>
        <mc:Fallback xmlns="">
          <p:pic>
            <p:nvPicPr>
              <p:cNvPr id="72" name="Freihand 72">
                <a:extLst>
                  <a:ext uri="{FF2B5EF4-FFF2-40B4-BE49-F238E27FC236}">
                    <a16:creationId xmlns:a16="http://schemas.microsoft.com/office/drawing/2014/main" id="{4F3D33F8-3D4E-3D55-DD41-78325C6EC5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9847" y="4331520"/>
                <a:ext cx="739062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14:cNvPr>
              <p14:cNvContentPartPr/>
              <p14:nvPr/>
            </p14:nvContentPartPr>
            <p14:xfrm>
              <a:off x="4645559" y="4304160"/>
              <a:ext cx="996480" cy="75456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6782761B-66DA-86F8-1D17-CDEB20431F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0079" y="4288673"/>
                <a:ext cx="1027080" cy="785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14:cNvPr>
              <p14:cNvContentPartPr/>
              <p14:nvPr/>
            </p14:nvContentPartPr>
            <p14:xfrm>
              <a:off x="7103639" y="4399920"/>
              <a:ext cx="1563840" cy="1072440"/>
            </p14:xfrm>
          </p:contentPart>
        </mc:Choice>
        <mc:Fallback xmlns="">
          <p:pic>
            <p:nvPicPr>
              <p:cNvPr id="90" name="Freihand 90">
                <a:extLst>
                  <a:ext uri="{FF2B5EF4-FFF2-40B4-BE49-F238E27FC236}">
                    <a16:creationId xmlns:a16="http://schemas.microsoft.com/office/drawing/2014/main" id="{7A78F508-9D5E-1E24-6B57-3B565E9DE43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88159" y="4384440"/>
                <a:ext cx="159444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14:cNvPr>
              <p14:cNvContentPartPr/>
              <p14:nvPr/>
            </p14:nvContentPartPr>
            <p14:xfrm>
              <a:off x="7752359" y="5464800"/>
              <a:ext cx="1707480" cy="1092960"/>
            </p14:xfrm>
          </p:contentPart>
        </mc:Choice>
        <mc:Fallback xmlns="">
          <p:pic>
            <p:nvPicPr>
              <p:cNvPr id="104" name="Freihand 104">
                <a:extLst>
                  <a:ext uri="{FF2B5EF4-FFF2-40B4-BE49-F238E27FC236}">
                    <a16:creationId xmlns:a16="http://schemas.microsoft.com/office/drawing/2014/main" id="{7AF9AEC9-9B0B-692E-2BB7-4CF46221EB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36876" y="5449320"/>
                <a:ext cx="1738086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14:cNvPr>
              <p14:cNvContentPartPr/>
              <p14:nvPr/>
            </p14:nvContentPartPr>
            <p14:xfrm>
              <a:off x="8640119" y="5021280"/>
              <a:ext cx="553320" cy="362160"/>
            </p14:xfrm>
          </p:contentPart>
        </mc:Choice>
        <mc:Fallback xmlns="">
          <p:pic>
            <p:nvPicPr>
              <p:cNvPr id="108" name="Freihand 108">
                <a:extLst>
                  <a:ext uri="{FF2B5EF4-FFF2-40B4-BE49-F238E27FC236}">
                    <a16:creationId xmlns:a16="http://schemas.microsoft.com/office/drawing/2014/main" id="{221D06AA-16AA-1D4C-0FB4-1F40D53D92B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24639" y="5005800"/>
                <a:ext cx="5839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14:cNvPr>
              <p14:cNvContentPartPr/>
              <p14:nvPr/>
            </p14:nvContentPartPr>
            <p14:xfrm>
              <a:off x="7294799" y="5089320"/>
              <a:ext cx="451080" cy="65520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C3454261-17CD-0B28-E0F0-E219AAD38DA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79319" y="5073831"/>
                <a:ext cx="481680" cy="68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720F5628-38CD-48BD-8E7D-DF89BDA09F38}"/>
                  </a:ext>
                </a:extLst>
              </p14:cNvPr>
              <p14:cNvContentPartPr/>
              <p14:nvPr/>
            </p14:nvContentPartPr>
            <p14:xfrm>
              <a:off x="9998759" y="1996200"/>
              <a:ext cx="273600" cy="27720"/>
            </p14:xfrm>
          </p:contentPart>
        </mc:Choice>
        <mc:Fallback xmlns=""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720F5628-38CD-48BD-8E7D-DF89BDA09F3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983259" y="1980720"/>
                <a:ext cx="3042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7" name="Freihand 126">
                <a:extLst>
                  <a:ext uri="{FF2B5EF4-FFF2-40B4-BE49-F238E27FC236}">
                    <a16:creationId xmlns:a16="http://schemas.microsoft.com/office/drawing/2014/main" id="{54E9677B-8CEA-C766-F167-6FDCC394C9E6}"/>
                  </a:ext>
                </a:extLst>
              </p14:cNvPr>
              <p14:cNvContentPartPr/>
              <p14:nvPr/>
            </p14:nvContentPartPr>
            <p14:xfrm>
              <a:off x="10442639" y="1928160"/>
              <a:ext cx="266760" cy="259920"/>
            </p14:xfrm>
          </p:contentPart>
        </mc:Choice>
        <mc:Fallback xmlns="">
          <p:pic>
            <p:nvPicPr>
              <p:cNvPr id="127" name="Freihand 126">
                <a:extLst>
                  <a:ext uri="{FF2B5EF4-FFF2-40B4-BE49-F238E27FC236}">
                    <a16:creationId xmlns:a16="http://schemas.microsoft.com/office/drawing/2014/main" id="{54E9677B-8CEA-C766-F167-6FDCC394C9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27159" y="1912680"/>
                <a:ext cx="297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E39484BD-00D2-3EDB-E91D-51D847BE0A7C}"/>
                  </a:ext>
                </a:extLst>
              </p14:cNvPr>
              <p14:cNvContentPartPr/>
              <p14:nvPr/>
            </p14:nvContentPartPr>
            <p14:xfrm>
              <a:off x="10729199" y="2071440"/>
              <a:ext cx="164160" cy="11628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E39484BD-00D2-3EDB-E91D-51D847BE0A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713719" y="2055960"/>
                <a:ext cx="1947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" name="Freihand 128">
                <a:extLst>
                  <a:ext uri="{FF2B5EF4-FFF2-40B4-BE49-F238E27FC236}">
                    <a16:creationId xmlns:a16="http://schemas.microsoft.com/office/drawing/2014/main" id="{ABBFA9EA-5E5D-B8F7-08DE-AC1D8E063ACC}"/>
                  </a:ext>
                </a:extLst>
              </p14:cNvPr>
              <p14:cNvContentPartPr/>
              <p14:nvPr/>
            </p14:nvContentPartPr>
            <p14:xfrm>
              <a:off x="11009279" y="2057760"/>
              <a:ext cx="171000" cy="123120"/>
            </p14:xfrm>
          </p:contentPart>
        </mc:Choice>
        <mc:Fallback xmlns="">
          <p:pic>
            <p:nvPicPr>
              <p:cNvPr id="129" name="Freihand 128">
                <a:extLst>
                  <a:ext uri="{FF2B5EF4-FFF2-40B4-BE49-F238E27FC236}">
                    <a16:creationId xmlns:a16="http://schemas.microsoft.com/office/drawing/2014/main" id="{ABBFA9EA-5E5D-B8F7-08DE-AC1D8E063AC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93799" y="2042280"/>
                <a:ext cx="201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0" name="Freihand 129">
                <a:extLst>
                  <a:ext uri="{FF2B5EF4-FFF2-40B4-BE49-F238E27FC236}">
                    <a16:creationId xmlns:a16="http://schemas.microsoft.com/office/drawing/2014/main" id="{CE09BAA1-38CE-934D-0302-6FE10901B8B1}"/>
                  </a:ext>
                </a:extLst>
              </p14:cNvPr>
              <p14:cNvContentPartPr/>
              <p14:nvPr/>
            </p14:nvContentPartPr>
            <p14:xfrm>
              <a:off x="11200439" y="1959120"/>
              <a:ext cx="327960" cy="262800"/>
            </p14:xfrm>
          </p:contentPart>
        </mc:Choice>
        <mc:Fallback xmlns="">
          <p:pic>
            <p:nvPicPr>
              <p:cNvPr id="130" name="Freihand 129">
                <a:extLst>
                  <a:ext uri="{FF2B5EF4-FFF2-40B4-BE49-F238E27FC236}">
                    <a16:creationId xmlns:a16="http://schemas.microsoft.com/office/drawing/2014/main" id="{CE09BAA1-38CE-934D-0302-6FE10901B8B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184959" y="1943640"/>
                <a:ext cx="3585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1" name="Freihand 130">
                <a:extLst>
                  <a:ext uri="{FF2B5EF4-FFF2-40B4-BE49-F238E27FC236}">
                    <a16:creationId xmlns:a16="http://schemas.microsoft.com/office/drawing/2014/main" id="{6EC39080-83B5-818F-90B8-9CDB82F3FA72}"/>
                  </a:ext>
                </a:extLst>
              </p14:cNvPr>
              <p14:cNvContentPartPr/>
              <p14:nvPr/>
            </p14:nvContentPartPr>
            <p14:xfrm>
              <a:off x="10026119" y="2399040"/>
              <a:ext cx="403200" cy="27720"/>
            </p14:xfrm>
          </p:contentPart>
        </mc:Choice>
        <mc:Fallback xmlns="">
          <p:pic>
            <p:nvPicPr>
              <p:cNvPr id="131" name="Freihand 130">
                <a:extLst>
                  <a:ext uri="{FF2B5EF4-FFF2-40B4-BE49-F238E27FC236}">
                    <a16:creationId xmlns:a16="http://schemas.microsoft.com/office/drawing/2014/main" id="{6EC39080-83B5-818F-90B8-9CDB82F3FA7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10639" y="2383560"/>
                <a:ext cx="433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ACCE6C96-70C9-C3D2-AFCC-070C6B1EE807}"/>
                  </a:ext>
                </a:extLst>
              </p14:cNvPr>
              <p14:cNvContentPartPr/>
              <p14:nvPr/>
            </p14:nvContentPartPr>
            <p14:xfrm>
              <a:off x="10565399" y="2365200"/>
              <a:ext cx="266760" cy="218880"/>
            </p14:xfrm>
          </p:contentPart>
        </mc:Choice>
        <mc:Fallback xmlns=""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ACCE6C96-70C9-C3D2-AFCC-070C6B1EE80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549898" y="2349720"/>
                <a:ext cx="297401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067E3AFF-76ED-94EC-E15C-C8C007DCB896}"/>
                  </a:ext>
                </a:extLst>
              </p14:cNvPr>
              <p14:cNvContentPartPr/>
              <p14:nvPr/>
            </p14:nvContentPartPr>
            <p14:xfrm>
              <a:off x="10838639" y="2426400"/>
              <a:ext cx="184680" cy="129960"/>
            </p14:xfrm>
          </p:contentPart>
        </mc:Choice>
        <mc:Fallback xmlns=""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067E3AFF-76ED-94EC-E15C-C8C007DCB89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23159" y="2410920"/>
                <a:ext cx="215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4" name="Freihand 133">
                <a:extLst>
                  <a:ext uri="{FF2B5EF4-FFF2-40B4-BE49-F238E27FC236}">
                    <a16:creationId xmlns:a16="http://schemas.microsoft.com/office/drawing/2014/main" id="{CB275D1D-5636-0807-0190-B0DEAAEA82BF}"/>
                  </a:ext>
                </a:extLst>
              </p14:cNvPr>
              <p14:cNvContentPartPr/>
              <p14:nvPr/>
            </p14:nvContentPartPr>
            <p14:xfrm>
              <a:off x="11050319" y="2446920"/>
              <a:ext cx="129960" cy="116280"/>
            </p14:xfrm>
          </p:contentPart>
        </mc:Choice>
        <mc:Fallback xmlns="">
          <p:pic>
            <p:nvPicPr>
              <p:cNvPr id="134" name="Freihand 133">
                <a:extLst>
                  <a:ext uri="{FF2B5EF4-FFF2-40B4-BE49-F238E27FC236}">
                    <a16:creationId xmlns:a16="http://schemas.microsoft.com/office/drawing/2014/main" id="{CB275D1D-5636-0807-0190-B0DEAAEA82B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034882" y="2431440"/>
                <a:ext cx="160475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5" name="Freihand 134">
                <a:extLst>
                  <a:ext uri="{FF2B5EF4-FFF2-40B4-BE49-F238E27FC236}">
                    <a16:creationId xmlns:a16="http://schemas.microsoft.com/office/drawing/2014/main" id="{6EEBC07A-3EDD-C4EF-A3BB-E6DCD710D766}"/>
                  </a:ext>
                </a:extLst>
              </p14:cNvPr>
              <p14:cNvContentPartPr/>
              <p14:nvPr/>
            </p14:nvContentPartPr>
            <p14:xfrm>
              <a:off x="11186759" y="2324160"/>
              <a:ext cx="573120" cy="362160"/>
            </p14:xfrm>
          </p:contentPart>
        </mc:Choice>
        <mc:Fallback xmlns="">
          <p:pic>
            <p:nvPicPr>
              <p:cNvPr id="135" name="Freihand 134">
                <a:extLst>
                  <a:ext uri="{FF2B5EF4-FFF2-40B4-BE49-F238E27FC236}">
                    <a16:creationId xmlns:a16="http://schemas.microsoft.com/office/drawing/2014/main" id="{6EEBC07A-3EDD-C4EF-A3BB-E6DCD710D76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171279" y="2308680"/>
                <a:ext cx="6037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C2CDE806-157C-A98D-8004-A18EAF9B586E}"/>
                  </a:ext>
                </a:extLst>
              </p14:cNvPr>
              <p14:cNvContentPartPr/>
              <p14:nvPr/>
            </p14:nvContentPartPr>
            <p14:xfrm>
              <a:off x="10217279" y="2836080"/>
              <a:ext cx="348480" cy="3456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C2CDE806-157C-A98D-8004-A18EAF9B586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01815" y="2820600"/>
                <a:ext cx="379048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C5F13F79-8500-CBCD-CFB4-121FA130BC5C}"/>
                  </a:ext>
                </a:extLst>
              </p14:cNvPr>
              <p14:cNvContentPartPr/>
              <p14:nvPr/>
            </p14:nvContentPartPr>
            <p14:xfrm>
              <a:off x="10893359" y="2870280"/>
              <a:ext cx="34560" cy="2088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C5F13F79-8500-CBCD-CFB4-121FA130BC5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877879" y="2854528"/>
                <a:ext cx="65160" cy="52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8" name="Freihand 137">
                <a:extLst>
                  <a:ext uri="{FF2B5EF4-FFF2-40B4-BE49-F238E27FC236}">
                    <a16:creationId xmlns:a16="http://schemas.microsoft.com/office/drawing/2014/main" id="{8BC401B5-74A9-2CC7-839F-9E408A495CD3}"/>
                  </a:ext>
                </a:extLst>
              </p14:cNvPr>
              <p14:cNvContentPartPr/>
              <p14:nvPr/>
            </p14:nvContentPartPr>
            <p14:xfrm>
              <a:off x="11125199" y="2897640"/>
              <a:ext cx="14040" cy="7200"/>
            </p14:xfrm>
          </p:contentPart>
        </mc:Choice>
        <mc:Fallback xmlns="">
          <p:pic>
            <p:nvPicPr>
              <p:cNvPr id="138" name="Freihand 137">
                <a:extLst>
                  <a:ext uri="{FF2B5EF4-FFF2-40B4-BE49-F238E27FC236}">
                    <a16:creationId xmlns:a16="http://schemas.microsoft.com/office/drawing/2014/main" id="{8BC401B5-74A9-2CC7-839F-9E408A495CD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109719" y="2882160"/>
                <a:ext cx="44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Freihand 138">
                <a:extLst>
                  <a:ext uri="{FF2B5EF4-FFF2-40B4-BE49-F238E27FC236}">
                    <a16:creationId xmlns:a16="http://schemas.microsoft.com/office/drawing/2014/main" id="{53A0C9D7-2397-ECFA-3E6C-637E692C1417}"/>
                  </a:ext>
                </a:extLst>
              </p14:cNvPr>
              <p14:cNvContentPartPr/>
              <p14:nvPr/>
            </p14:nvContentPartPr>
            <p14:xfrm>
              <a:off x="11303039" y="2911320"/>
              <a:ext cx="20880" cy="14040"/>
            </p14:xfrm>
          </p:contentPart>
        </mc:Choice>
        <mc:Fallback xmlns="">
          <p:pic>
            <p:nvPicPr>
              <p:cNvPr id="139" name="Freihand 138">
                <a:extLst>
                  <a:ext uri="{FF2B5EF4-FFF2-40B4-BE49-F238E27FC236}">
                    <a16:creationId xmlns:a16="http://schemas.microsoft.com/office/drawing/2014/main" id="{53A0C9D7-2397-ECFA-3E6C-637E692C14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287559" y="2895840"/>
                <a:ext cx="514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4" name="Freihand 143">
                <a:extLst>
                  <a:ext uri="{FF2B5EF4-FFF2-40B4-BE49-F238E27FC236}">
                    <a16:creationId xmlns:a16="http://schemas.microsoft.com/office/drawing/2014/main" id="{C6E1C74A-A531-636D-838C-4AF90F4AF893}"/>
                  </a:ext>
                </a:extLst>
              </p14:cNvPr>
              <p14:cNvContentPartPr/>
              <p14:nvPr/>
            </p14:nvContentPartPr>
            <p14:xfrm>
              <a:off x="3717119" y="541800"/>
              <a:ext cx="82440" cy="60120"/>
            </p14:xfrm>
          </p:contentPart>
        </mc:Choice>
        <mc:Fallback xmlns="">
          <p:pic>
            <p:nvPicPr>
              <p:cNvPr id="144" name="Freihand 143">
                <a:extLst>
                  <a:ext uri="{FF2B5EF4-FFF2-40B4-BE49-F238E27FC236}">
                    <a16:creationId xmlns:a16="http://schemas.microsoft.com/office/drawing/2014/main" id="{C6E1C74A-A531-636D-838C-4AF90F4AF89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96599" y="521280"/>
                <a:ext cx="123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5" name="Freihand 144">
                <a:extLst>
                  <a:ext uri="{FF2B5EF4-FFF2-40B4-BE49-F238E27FC236}">
                    <a16:creationId xmlns:a16="http://schemas.microsoft.com/office/drawing/2014/main" id="{BC3E4BD7-274F-52ED-8F0D-D76885EC7125}"/>
                  </a:ext>
                </a:extLst>
              </p14:cNvPr>
              <p14:cNvContentPartPr/>
              <p14:nvPr/>
            </p14:nvContentPartPr>
            <p14:xfrm>
              <a:off x="3676079" y="582840"/>
              <a:ext cx="225720" cy="307440"/>
            </p14:xfrm>
          </p:contentPart>
        </mc:Choice>
        <mc:Fallback xmlns="">
          <p:pic>
            <p:nvPicPr>
              <p:cNvPr id="145" name="Freihand 144">
                <a:extLst>
                  <a:ext uri="{FF2B5EF4-FFF2-40B4-BE49-F238E27FC236}">
                    <a16:creationId xmlns:a16="http://schemas.microsoft.com/office/drawing/2014/main" id="{BC3E4BD7-274F-52ED-8F0D-D76885EC712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55559" y="562320"/>
                <a:ext cx="2664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6" name="Freihand 145">
                <a:extLst>
                  <a:ext uri="{FF2B5EF4-FFF2-40B4-BE49-F238E27FC236}">
                    <a16:creationId xmlns:a16="http://schemas.microsoft.com/office/drawing/2014/main" id="{B72DC52F-8360-5B41-885A-58BE5C638C87}"/>
                  </a:ext>
                </a:extLst>
              </p14:cNvPr>
              <p14:cNvContentPartPr/>
              <p14:nvPr/>
            </p14:nvContentPartPr>
            <p14:xfrm>
              <a:off x="3580319" y="528480"/>
              <a:ext cx="451080" cy="75600"/>
            </p14:xfrm>
          </p:contentPart>
        </mc:Choice>
        <mc:Fallback xmlns="">
          <p:pic>
            <p:nvPicPr>
              <p:cNvPr id="146" name="Freihand 145">
                <a:extLst>
                  <a:ext uri="{FF2B5EF4-FFF2-40B4-BE49-F238E27FC236}">
                    <a16:creationId xmlns:a16="http://schemas.microsoft.com/office/drawing/2014/main" id="{B72DC52F-8360-5B41-885A-58BE5C638C8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64839" y="513000"/>
                <a:ext cx="481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7" name="Freihand 146">
                <a:extLst>
                  <a:ext uri="{FF2B5EF4-FFF2-40B4-BE49-F238E27FC236}">
                    <a16:creationId xmlns:a16="http://schemas.microsoft.com/office/drawing/2014/main" id="{43AC802C-5FA3-5ED4-B192-9DC0E4DD88A4}"/>
                  </a:ext>
                </a:extLst>
              </p14:cNvPr>
              <p14:cNvContentPartPr/>
              <p14:nvPr/>
            </p14:nvContentPartPr>
            <p14:xfrm>
              <a:off x="3949319" y="699120"/>
              <a:ext cx="198360" cy="191520"/>
            </p14:xfrm>
          </p:contentPart>
        </mc:Choice>
        <mc:Fallback xmlns="">
          <p:pic>
            <p:nvPicPr>
              <p:cNvPr id="147" name="Freihand 146">
                <a:extLst>
                  <a:ext uri="{FF2B5EF4-FFF2-40B4-BE49-F238E27FC236}">
                    <a16:creationId xmlns:a16="http://schemas.microsoft.com/office/drawing/2014/main" id="{43AC802C-5FA3-5ED4-B192-9DC0E4DD88A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928799" y="678600"/>
                <a:ext cx="2390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8" name="Freihand 147">
                <a:extLst>
                  <a:ext uri="{FF2B5EF4-FFF2-40B4-BE49-F238E27FC236}">
                    <a16:creationId xmlns:a16="http://schemas.microsoft.com/office/drawing/2014/main" id="{5FEA022E-F3C1-B7DE-1D40-6743D3D20FBB}"/>
                  </a:ext>
                </a:extLst>
              </p14:cNvPr>
              <p14:cNvContentPartPr/>
              <p14:nvPr/>
            </p14:nvContentPartPr>
            <p14:xfrm>
              <a:off x="4201679" y="535320"/>
              <a:ext cx="177840" cy="341640"/>
            </p14:xfrm>
          </p:contentPart>
        </mc:Choice>
        <mc:Fallback xmlns="">
          <p:pic>
            <p:nvPicPr>
              <p:cNvPr id="148" name="Freihand 147">
                <a:extLst>
                  <a:ext uri="{FF2B5EF4-FFF2-40B4-BE49-F238E27FC236}">
                    <a16:creationId xmlns:a16="http://schemas.microsoft.com/office/drawing/2014/main" id="{5FEA022E-F3C1-B7DE-1D40-6743D3D20FB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86199" y="519840"/>
                <a:ext cx="2084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49" name="Freihand 148">
                <a:extLst>
                  <a:ext uri="{FF2B5EF4-FFF2-40B4-BE49-F238E27FC236}">
                    <a16:creationId xmlns:a16="http://schemas.microsoft.com/office/drawing/2014/main" id="{C645B627-CF1B-A692-21F8-F8D0B73E1E5D}"/>
                  </a:ext>
                </a:extLst>
              </p14:cNvPr>
              <p14:cNvContentPartPr/>
              <p14:nvPr/>
            </p14:nvContentPartPr>
            <p14:xfrm>
              <a:off x="4324799" y="726480"/>
              <a:ext cx="198360" cy="143640"/>
            </p14:xfrm>
          </p:contentPart>
        </mc:Choice>
        <mc:Fallback xmlns="">
          <p:pic>
            <p:nvPicPr>
              <p:cNvPr id="149" name="Freihand 148">
                <a:extLst>
                  <a:ext uri="{FF2B5EF4-FFF2-40B4-BE49-F238E27FC236}">
                    <a16:creationId xmlns:a16="http://schemas.microsoft.com/office/drawing/2014/main" id="{C645B627-CF1B-A692-21F8-F8D0B73E1E5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09319" y="711000"/>
                <a:ext cx="228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0" name="Freihand 149">
                <a:extLst>
                  <a:ext uri="{FF2B5EF4-FFF2-40B4-BE49-F238E27FC236}">
                    <a16:creationId xmlns:a16="http://schemas.microsoft.com/office/drawing/2014/main" id="{9CFEC5F6-862B-EAC8-0D98-65DFA622FBA8}"/>
                  </a:ext>
                </a:extLst>
              </p14:cNvPr>
              <p14:cNvContentPartPr/>
              <p14:nvPr/>
            </p14:nvContentPartPr>
            <p14:xfrm>
              <a:off x="4495439" y="562320"/>
              <a:ext cx="184680" cy="375840"/>
            </p14:xfrm>
          </p:contentPart>
        </mc:Choice>
        <mc:Fallback xmlns="">
          <p:pic>
            <p:nvPicPr>
              <p:cNvPr id="150" name="Freihand 149">
                <a:extLst>
                  <a:ext uri="{FF2B5EF4-FFF2-40B4-BE49-F238E27FC236}">
                    <a16:creationId xmlns:a16="http://schemas.microsoft.com/office/drawing/2014/main" id="{9CFEC5F6-862B-EAC8-0D98-65DFA622FBA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479989" y="546840"/>
                <a:ext cx="2152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1" name="Freihand 150">
                <a:extLst>
                  <a:ext uri="{FF2B5EF4-FFF2-40B4-BE49-F238E27FC236}">
                    <a16:creationId xmlns:a16="http://schemas.microsoft.com/office/drawing/2014/main" id="{7BC6A6D2-C386-13BF-19C8-5246D7D599A1}"/>
                  </a:ext>
                </a:extLst>
              </p14:cNvPr>
              <p14:cNvContentPartPr/>
              <p14:nvPr/>
            </p14:nvContentPartPr>
            <p14:xfrm>
              <a:off x="4612439" y="610200"/>
              <a:ext cx="225000" cy="266760"/>
            </p14:xfrm>
          </p:contentPart>
        </mc:Choice>
        <mc:Fallback xmlns="">
          <p:pic>
            <p:nvPicPr>
              <p:cNvPr id="151" name="Freihand 150">
                <a:extLst>
                  <a:ext uri="{FF2B5EF4-FFF2-40B4-BE49-F238E27FC236}">
                    <a16:creationId xmlns:a16="http://schemas.microsoft.com/office/drawing/2014/main" id="{7BC6A6D2-C386-13BF-19C8-5246D7D599A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96959" y="594699"/>
                <a:ext cx="255600" cy="29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52" name="Freihand 151">
                <a:extLst>
                  <a:ext uri="{FF2B5EF4-FFF2-40B4-BE49-F238E27FC236}">
                    <a16:creationId xmlns:a16="http://schemas.microsoft.com/office/drawing/2014/main" id="{95DDAFA5-FEBB-22EF-0850-781FA0E69D9D}"/>
                  </a:ext>
                </a:extLst>
              </p14:cNvPr>
              <p14:cNvContentPartPr/>
              <p14:nvPr/>
            </p14:nvContentPartPr>
            <p14:xfrm>
              <a:off x="4768679" y="774000"/>
              <a:ext cx="190800" cy="116280"/>
            </p14:xfrm>
          </p:contentPart>
        </mc:Choice>
        <mc:Fallback xmlns="">
          <p:pic>
            <p:nvPicPr>
              <p:cNvPr id="152" name="Freihand 151">
                <a:extLst>
                  <a:ext uri="{FF2B5EF4-FFF2-40B4-BE49-F238E27FC236}">
                    <a16:creationId xmlns:a16="http://schemas.microsoft.com/office/drawing/2014/main" id="{95DDAFA5-FEBB-22EF-0850-781FA0E69D9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53199" y="758520"/>
                <a:ext cx="221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3" name="Freihand 152">
                <a:extLst>
                  <a:ext uri="{FF2B5EF4-FFF2-40B4-BE49-F238E27FC236}">
                    <a16:creationId xmlns:a16="http://schemas.microsoft.com/office/drawing/2014/main" id="{E34CBFCA-6D2D-6CCE-B2B6-F995747CB4DC}"/>
                  </a:ext>
                </a:extLst>
              </p14:cNvPr>
              <p14:cNvContentPartPr/>
              <p14:nvPr/>
            </p14:nvContentPartPr>
            <p14:xfrm>
              <a:off x="5000519" y="740160"/>
              <a:ext cx="293040" cy="355320"/>
            </p14:xfrm>
          </p:contentPart>
        </mc:Choice>
        <mc:Fallback xmlns="">
          <p:pic>
            <p:nvPicPr>
              <p:cNvPr id="153" name="Freihand 152">
                <a:extLst>
                  <a:ext uri="{FF2B5EF4-FFF2-40B4-BE49-F238E27FC236}">
                    <a16:creationId xmlns:a16="http://schemas.microsoft.com/office/drawing/2014/main" id="{E34CBFCA-6D2D-6CCE-B2B6-F995747CB4D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985039" y="724680"/>
                <a:ext cx="3236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54" name="Freihand 153">
                <a:extLst>
                  <a:ext uri="{FF2B5EF4-FFF2-40B4-BE49-F238E27FC236}">
                    <a16:creationId xmlns:a16="http://schemas.microsoft.com/office/drawing/2014/main" id="{F0E8140B-D053-63E8-E916-92B1A10F0A9D}"/>
                  </a:ext>
                </a:extLst>
              </p14:cNvPr>
              <p14:cNvContentPartPr/>
              <p14:nvPr/>
            </p14:nvContentPartPr>
            <p14:xfrm>
              <a:off x="3494639" y="1258920"/>
              <a:ext cx="297720" cy="177840"/>
            </p14:xfrm>
          </p:contentPart>
        </mc:Choice>
        <mc:Fallback xmlns="">
          <p:pic>
            <p:nvPicPr>
              <p:cNvPr id="154" name="Freihand 153">
                <a:extLst>
                  <a:ext uri="{FF2B5EF4-FFF2-40B4-BE49-F238E27FC236}">
                    <a16:creationId xmlns:a16="http://schemas.microsoft.com/office/drawing/2014/main" id="{F0E8140B-D053-63E8-E916-92B1A10F0A9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79159" y="1243471"/>
                <a:ext cx="328320" cy="208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" name="Freihand 5">
                <a:extLst>
                  <a:ext uri="{FF2B5EF4-FFF2-40B4-BE49-F238E27FC236}">
                    <a16:creationId xmlns:a16="http://schemas.microsoft.com/office/drawing/2014/main" id="{BBFC6992-4E7F-C102-C355-57D6AD8205F8}"/>
                  </a:ext>
                </a:extLst>
              </p14:cNvPr>
              <p14:cNvContentPartPr/>
              <p14:nvPr/>
            </p14:nvContentPartPr>
            <p14:xfrm>
              <a:off x="3928799" y="1265760"/>
              <a:ext cx="505440" cy="280440"/>
            </p14:xfrm>
          </p:contentPart>
        </mc:Choice>
        <mc:Fallback xmlns="">
          <p:pic>
            <p:nvPicPr>
              <p:cNvPr id="5" name="Freihand 5">
                <a:extLst>
                  <a:ext uri="{FF2B5EF4-FFF2-40B4-BE49-F238E27FC236}">
                    <a16:creationId xmlns:a16="http://schemas.microsoft.com/office/drawing/2014/main" id="{BBFC6992-4E7F-C102-C355-57D6AD8205F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13330" y="1250280"/>
                <a:ext cx="536018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" name="Freihand 20">
                <a:extLst>
                  <a:ext uri="{FF2B5EF4-FFF2-40B4-BE49-F238E27FC236}">
                    <a16:creationId xmlns:a16="http://schemas.microsoft.com/office/drawing/2014/main" id="{36DE9277-C722-60F0-0D29-0416EF4C7E8E}"/>
                  </a:ext>
                </a:extLst>
              </p14:cNvPr>
              <p14:cNvContentPartPr/>
              <p14:nvPr/>
            </p14:nvContentPartPr>
            <p14:xfrm>
              <a:off x="3764999" y="2296800"/>
              <a:ext cx="314280" cy="14040"/>
            </p14:xfrm>
          </p:contentPart>
        </mc:Choice>
        <mc:Fallback xmlns="">
          <p:pic>
            <p:nvPicPr>
              <p:cNvPr id="16" name="Freihand 20">
                <a:extLst>
                  <a:ext uri="{FF2B5EF4-FFF2-40B4-BE49-F238E27FC236}">
                    <a16:creationId xmlns:a16="http://schemas.microsoft.com/office/drawing/2014/main" id="{36DE9277-C722-60F0-0D29-0416EF4C7E8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49537" y="2281320"/>
                <a:ext cx="344845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9" name="Freihand 20">
                <a:extLst>
                  <a:ext uri="{FF2B5EF4-FFF2-40B4-BE49-F238E27FC236}">
                    <a16:creationId xmlns:a16="http://schemas.microsoft.com/office/drawing/2014/main" id="{0AA743A8-EFB5-280E-27C1-20BE87552C85}"/>
                  </a:ext>
                </a:extLst>
              </p14:cNvPr>
              <p14:cNvContentPartPr/>
              <p14:nvPr/>
            </p14:nvContentPartPr>
            <p14:xfrm>
              <a:off x="4194839" y="1682280"/>
              <a:ext cx="990360" cy="394200"/>
            </p14:xfrm>
          </p:contentPart>
        </mc:Choice>
        <mc:Fallback xmlns="">
          <p:pic>
            <p:nvPicPr>
              <p:cNvPr id="19" name="Freihand 20">
                <a:extLst>
                  <a:ext uri="{FF2B5EF4-FFF2-40B4-BE49-F238E27FC236}">
                    <a16:creationId xmlns:a16="http://schemas.microsoft.com/office/drawing/2014/main" id="{0AA743A8-EFB5-280E-27C1-20BE87552C8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179359" y="1666800"/>
                <a:ext cx="10209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" name="Freihand 20">
                <a:extLst>
                  <a:ext uri="{FF2B5EF4-FFF2-40B4-BE49-F238E27FC236}">
                    <a16:creationId xmlns:a16="http://schemas.microsoft.com/office/drawing/2014/main" id="{119DF99B-73EC-B343-AA11-7870BC2FB786}"/>
                  </a:ext>
                </a:extLst>
              </p14:cNvPr>
              <p14:cNvContentPartPr/>
              <p14:nvPr/>
            </p14:nvContentPartPr>
            <p14:xfrm>
              <a:off x="3600839" y="1682280"/>
              <a:ext cx="416880" cy="382680"/>
            </p14:xfrm>
          </p:contentPart>
        </mc:Choice>
        <mc:Fallback xmlns="">
          <p:pic>
            <p:nvPicPr>
              <p:cNvPr id="20" name="Freihand 20">
                <a:extLst>
                  <a:ext uri="{FF2B5EF4-FFF2-40B4-BE49-F238E27FC236}">
                    <a16:creationId xmlns:a16="http://schemas.microsoft.com/office/drawing/2014/main" id="{119DF99B-73EC-B343-AA11-7870BC2FB78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585359" y="1666815"/>
                <a:ext cx="447480" cy="41325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92DB921B-D0BB-A60D-701E-FF50B51F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9" y="434789"/>
            <a:ext cx="2910240" cy="2490571"/>
          </a:xfrm>
        </p:spPr>
        <p:txBody>
          <a:bodyPr/>
          <a:lstStyle/>
          <a:p>
            <a:r>
              <a:rPr lang="de-DE" dirty="0"/>
              <a:t>Typische Topologie Privatnutzer</a:t>
            </a:r>
          </a:p>
        </p:txBody>
      </p:sp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EE8EB690-D05A-F230-F06F-E255A02B6B86}"/>
              </a:ext>
            </a:extLst>
          </p:cNvPr>
          <p:cNvSpPr/>
          <p:nvPr/>
        </p:nvSpPr>
        <p:spPr>
          <a:xfrm>
            <a:off x="6134260" y="2064806"/>
            <a:ext cx="318794" cy="7992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unten 7">
            <a:extLst>
              <a:ext uri="{FF2B5EF4-FFF2-40B4-BE49-F238E27FC236}">
                <a16:creationId xmlns:a16="http://schemas.microsoft.com/office/drawing/2014/main" id="{B0C6DD4B-03A3-4550-CEDB-7B13A1BEB71D}"/>
              </a:ext>
            </a:extLst>
          </p:cNvPr>
          <p:cNvSpPr/>
          <p:nvPr/>
        </p:nvSpPr>
        <p:spPr>
          <a:xfrm rot="10800000">
            <a:off x="6637125" y="1996200"/>
            <a:ext cx="332547" cy="853920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B5FD0B-1BFD-C06A-2E26-509ACCC6F29A}"/>
              </a:ext>
            </a:extLst>
          </p:cNvPr>
          <p:cNvSpPr txBox="1"/>
          <p:nvPr/>
        </p:nvSpPr>
        <p:spPr>
          <a:xfrm>
            <a:off x="7060374" y="1772247"/>
            <a:ext cx="99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Ports</a:t>
            </a:r>
          </a:p>
          <a:p>
            <a:r>
              <a:rPr lang="de-DE" dirty="0"/>
              <a:t>80</a:t>
            </a:r>
          </a:p>
          <a:p>
            <a:r>
              <a:rPr lang="de-DE" dirty="0"/>
              <a:t>443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228D6DE-D0F1-48E4-FA93-DEAE3FAF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212" y="2180520"/>
            <a:ext cx="523947" cy="52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E9C8E97-14B2-0CD7-A787-7BE99A83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894" y="2578386"/>
            <a:ext cx="326274" cy="3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1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14861-E606-A6F7-E40F-FC657D3F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wird es gefährlich und braucht mehr IT-Wissen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353A18-464C-C274-71BD-0F9D8F08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1" y="2363560"/>
            <a:ext cx="11954438" cy="36290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5F8F1C-6CF3-81CC-DF22-DF5D2DF9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78" y="1027906"/>
            <a:ext cx="3237513" cy="21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5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CFCCD-EB88-6503-6BB8-10FB819D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ist/kann die Arduino IOT Cloud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C35F37-D2ED-33BD-56EA-5606F2466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09"/>
            <a:ext cx="10515600" cy="4599954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IOT = Internet </a:t>
            </a:r>
            <a:r>
              <a:rPr lang="de-DE" dirty="0" err="1"/>
              <a:t>of</a:t>
            </a:r>
            <a:r>
              <a:rPr lang="de-DE" dirty="0"/>
              <a:t> Things – Internet der Dinge / Geräte</a:t>
            </a:r>
          </a:p>
          <a:p>
            <a:r>
              <a:rPr lang="de-DE" dirty="0">
                <a:hlinkClick r:id="rId3"/>
              </a:rPr>
              <a:t>https://cloud.arduino.cc</a:t>
            </a:r>
            <a:endParaRPr lang="de-DE" dirty="0"/>
          </a:p>
          <a:p>
            <a:r>
              <a:rPr lang="de-DE" dirty="0"/>
              <a:t>Endgeräte koppeln über Weboberfläche</a:t>
            </a:r>
          </a:p>
          <a:p>
            <a:r>
              <a:rPr lang="de-DE" dirty="0"/>
              <a:t>Dashboards (Grafische Berichte) erstellen</a:t>
            </a:r>
          </a:p>
          <a:p>
            <a:r>
              <a:rPr lang="de-DE" dirty="0"/>
              <a:t>Fernsteuerung von Arduino Projekten von überall auf der Welt</a:t>
            </a:r>
          </a:p>
          <a:p>
            <a:r>
              <a:rPr lang="de-DE" dirty="0"/>
              <a:t>Over-The-Air (OTA) Uploads von Programmen (Wifi </a:t>
            </a:r>
            <a:r>
              <a:rPr lang="de-DE" dirty="0" err="1"/>
              <a:t>only</a:t>
            </a:r>
            <a:r>
              <a:rPr lang="de-DE" dirty="0"/>
              <a:t>)</a:t>
            </a:r>
          </a:p>
          <a:p>
            <a:r>
              <a:rPr lang="de-DE" dirty="0"/>
              <a:t>Schnittstellen zu anderen Diensten</a:t>
            </a:r>
          </a:p>
          <a:p>
            <a:pPr lvl="1"/>
            <a:r>
              <a:rPr lang="de-DE" dirty="0" err="1"/>
              <a:t>Lorawan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network </a:t>
            </a:r>
            <a:r>
              <a:rPr lang="de-DE" dirty="0">
                <a:hlinkClick r:id="rId4"/>
              </a:rPr>
              <a:t>https://www.thethingsnetwork.org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(IFTTT) </a:t>
            </a:r>
            <a:r>
              <a:rPr lang="de-DE" dirty="0">
                <a:hlinkClick r:id="rId5"/>
              </a:rPr>
              <a:t>https://ifttt.com/explore</a:t>
            </a:r>
            <a:endParaRPr lang="de-DE" dirty="0"/>
          </a:p>
          <a:p>
            <a:pPr lvl="1"/>
            <a:r>
              <a:rPr lang="de-DE" dirty="0"/>
              <a:t>Google </a:t>
            </a:r>
            <a:r>
              <a:rPr lang="de-DE" dirty="0" err="1"/>
              <a:t>sheets</a:t>
            </a:r>
            <a:r>
              <a:rPr lang="de-DE" dirty="0"/>
              <a:t> und andere über </a:t>
            </a:r>
            <a:r>
              <a:rPr lang="de-DE" dirty="0" err="1"/>
              <a:t>Webhooks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https://docs.arduino.cc/arduino-cloud/features/webhooks</a:t>
            </a:r>
            <a:endParaRPr lang="de-DE" dirty="0"/>
          </a:p>
          <a:p>
            <a:pPr lvl="1"/>
            <a:r>
              <a:rPr lang="de-DE" dirty="0"/>
              <a:t>Amazon Alexa Sprachsteuerung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188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4AEA5-8C60-17F3-6A51-0937443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brauche ich eine Cloud und welche Alternativen gibt 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B0F9C-3F68-D6E4-E6E8-B2E3483C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de-DE" dirty="0"/>
              <a:t>Zugriff auf das „Projekt“ (messen, steuern) von außerhalb meines Hauses (meines </a:t>
            </a:r>
            <a:r>
              <a:rPr lang="de-DE" dirty="0" err="1"/>
              <a:t>Wlans</a:t>
            </a:r>
            <a:r>
              <a:rPr lang="de-DE" dirty="0"/>
              <a:t>)</a:t>
            </a:r>
          </a:p>
          <a:p>
            <a:r>
              <a:rPr lang="de-DE" dirty="0"/>
              <a:t>Komponenten meines Projekts (z.B. Wildtierkamera) sind außerhalb der Reichweite meines WLANS und werden über Lora oder andere WAN-Netze (Mobilfunk) </a:t>
            </a:r>
            <a:r>
              <a:rPr lang="de-DE" dirty="0" err="1"/>
              <a:t>angeschlosssen</a:t>
            </a:r>
            <a:endParaRPr lang="de-DE" dirty="0"/>
          </a:p>
          <a:p>
            <a:r>
              <a:rPr lang="de-DE" dirty="0"/>
              <a:t>Abwägung von Komfort/Notwendigkeit/Sicherheitsaspekten</a:t>
            </a:r>
          </a:p>
          <a:p>
            <a:r>
              <a:rPr lang="de-DE" dirty="0"/>
              <a:t>Alternativen:</a:t>
            </a:r>
          </a:p>
          <a:p>
            <a:pPr lvl="1"/>
            <a:r>
              <a:rPr lang="de-DE" dirty="0"/>
              <a:t>Fest verdrahtete Lösung (Arduino-Kabel-Sensor-Motor-Schalter-Display) ohne WLAN</a:t>
            </a:r>
          </a:p>
          <a:p>
            <a:pPr lvl="1"/>
            <a:r>
              <a:rPr lang="de-DE" dirty="0"/>
              <a:t>Lokale Lösung im Hausnetz (Funk (WLAN, DECT, </a:t>
            </a:r>
            <a:r>
              <a:rPr lang="de-DE" dirty="0" err="1"/>
              <a:t>Zigbee</a:t>
            </a:r>
            <a:r>
              <a:rPr lang="de-DE" dirty="0"/>
              <a:t>,…) oder Kabel (Cat-5 oder Seriell) mit Home </a:t>
            </a:r>
            <a:r>
              <a:rPr lang="de-DE" dirty="0" err="1"/>
              <a:t>automation</a:t>
            </a:r>
            <a:r>
              <a:rPr lang="de-DE" dirty="0"/>
              <a:t> Hub (Open HAB, Home Studio etc.)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24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E43AB3-CAB1-4F74-3EC4-58D8FC35A9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Alternative I – fest verdrahtet</a:t>
            </a:r>
          </a:p>
        </p:txBody>
      </p:sp>
    </p:spTree>
    <p:extLst>
      <p:ext uri="{BB962C8B-B14F-4D97-AF65-F5344CB8AC3E}">
        <p14:creationId xmlns:p14="http://schemas.microsoft.com/office/powerpoint/2010/main" val="9716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63BD5-9A36-8326-A6DC-8B6CE939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Fest verdrahtete Lösung (ohne Netzzugang)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E74F4F-C593-C5A4-AC5B-FE3CF60F8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6" y="1690688"/>
            <a:ext cx="6596743" cy="494755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7A8323-9F37-3232-966F-91520A2962D3}"/>
              </a:ext>
            </a:extLst>
          </p:cNvPr>
          <p:cNvSpPr txBox="1"/>
          <p:nvPr/>
        </p:nvSpPr>
        <p:spPr>
          <a:xfrm>
            <a:off x="7968343" y="1877785"/>
            <a:ext cx="3053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Messen und Schalten mit lokal angeschlossenen </a:t>
            </a:r>
            <a:r>
              <a:rPr lang="de-DE" dirty="0" err="1"/>
              <a:t>Komonenten</a:t>
            </a:r>
            <a:endParaRPr lang="de-DE" dirty="0"/>
          </a:p>
          <a:p>
            <a:endParaRPr lang="de-DE" dirty="0"/>
          </a:p>
          <a:p>
            <a:r>
              <a:rPr lang="de-DE" dirty="0"/>
              <a:t>Ausgabe über Display</a:t>
            </a:r>
          </a:p>
          <a:p>
            <a:endParaRPr lang="de-DE" dirty="0"/>
          </a:p>
          <a:p>
            <a:r>
              <a:rPr lang="de-DE" dirty="0"/>
              <a:t>WLAN und Bluetooth Features des Microcontrollers deaktiviert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 Sehr sicher aber auch wenig komfortabel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98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44D7B-0A81-AB4D-D690-87C4B555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Vorsicht bei 220 V Schaltungen und Bastellösungen </a:t>
            </a:r>
            <a:r>
              <a:rPr lang="de-DE" dirty="0">
                <a:sym typeface="Wingdings" pitchFamily="2" charset="2"/>
              </a:rPr>
              <a:t></a:t>
            </a:r>
            <a:r>
              <a:rPr lang="de-DE" dirty="0"/>
              <a:t> VDE-geprüfte Lösungen</a:t>
            </a:r>
          </a:p>
        </p:txBody>
      </p:sp>
      <p:pic>
        <p:nvPicPr>
          <p:cNvPr id="4" name="Grafik 3" descr="Ein Bild, das Text, drinnen, Elemente enthält.&#10;&#10;Automatisch generierte Beschreibung">
            <a:extLst>
              <a:ext uri="{FF2B5EF4-FFF2-40B4-BE49-F238E27FC236}">
                <a16:creationId xmlns:a16="http://schemas.microsoft.com/office/drawing/2014/main" id="{D8E9E780-429A-3B14-1703-3BE2676B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0" y="1821316"/>
            <a:ext cx="3124826" cy="416101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9D6EAA-8233-8266-85C2-960EEF352CAA}"/>
              </a:ext>
            </a:extLst>
          </p:cNvPr>
          <p:cNvSpPr txBox="1"/>
          <p:nvPr/>
        </p:nvSpPr>
        <p:spPr>
          <a:xfrm>
            <a:off x="369488" y="6112961"/>
            <a:ext cx="354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Selbstgebastelte Schaltsteckdose mit Grove Relais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63ED78-8A1E-5280-19C5-C0C6A3B4F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88" y="1821315"/>
            <a:ext cx="2830912" cy="37696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83C5ED-92E4-4875-4A01-DF037029F18A}"/>
              </a:ext>
            </a:extLst>
          </p:cNvPr>
          <p:cNvSpPr txBox="1"/>
          <p:nvPr/>
        </p:nvSpPr>
        <p:spPr>
          <a:xfrm>
            <a:off x="6047015" y="5789795"/>
            <a:ext cx="354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Funksteckdose (WLAN, </a:t>
            </a:r>
            <a:r>
              <a:rPr lang="de-DE" dirty="0" err="1"/>
              <a:t>Zigbee</a:t>
            </a:r>
            <a:r>
              <a:rPr lang="de-DE" dirty="0"/>
              <a:t>, DECT)</a:t>
            </a:r>
          </a:p>
        </p:txBody>
      </p:sp>
      <p:pic>
        <p:nvPicPr>
          <p:cNvPr id="1026" name="Picture 2" descr="SwitchBox-Relais">
            <a:extLst>
              <a:ext uri="{FF2B5EF4-FFF2-40B4-BE49-F238E27FC236}">
                <a16:creationId xmlns:a16="http://schemas.microsoft.com/office/drawing/2014/main" id="{D869AC31-B4B1-967F-E3CA-9A3CF915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889527"/>
            <a:ext cx="3282272" cy="32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93400C1-3BBA-6BA0-3D37-D65D13A9C066}"/>
              </a:ext>
            </a:extLst>
          </p:cNvPr>
          <p:cNvSpPr txBox="1"/>
          <p:nvPr/>
        </p:nvSpPr>
        <p:spPr>
          <a:xfrm>
            <a:off x="9029700" y="5505362"/>
            <a:ext cx="290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SwitchBox</a:t>
            </a:r>
            <a:r>
              <a:rPr lang="de-DE" dirty="0"/>
              <a:t>-Relais mit Anschluss für Arduino Digital Pin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E95E0-EEE7-76C5-3D17-B2A1119E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514" y="4139959"/>
            <a:ext cx="852635" cy="85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D6D2DB-F833-8977-E1CB-4513D801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571" y="3106777"/>
            <a:ext cx="2164442" cy="21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664CD0-2E70-FDF8-B61E-EB35B9EC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00" y="4311462"/>
            <a:ext cx="1919514" cy="1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92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Microsoft Macintosh PowerPoint</Application>
  <PresentationFormat>Breitbild</PresentationFormat>
  <Paragraphs>171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Artifakt Element</vt:lpstr>
      <vt:lpstr>Calibri</vt:lpstr>
      <vt:lpstr>Calibri Light</vt:lpstr>
      <vt:lpstr>Helvetica Neue</vt:lpstr>
      <vt:lpstr>Open Sans</vt:lpstr>
      <vt:lpstr>Source Sans VF</vt:lpstr>
      <vt:lpstr>Office Theme</vt:lpstr>
      <vt:lpstr>PowerPoint-Präsentation</vt:lpstr>
      <vt:lpstr>Was ist Cloud computing</vt:lpstr>
      <vt:lpstr>Typische Topologie Privatnutzer</vt:lpstr>
      <vt:lpstr>Hier wird es gefährlich und braucht mehr IT-Wissen</vt:lpstr>
      <vt:lpstr>Was ist/kann die Arduino IOT Cloud</vt:lpstr>
      <vt:lpstr>Wann brauche ich eine Cloud und welche Alternativen gibt es</vt:lpstr>
      <vt:lpstr>Alternative I – fest verdrahtet</vt:lpstr>
      <vt:lpstr>Fest verdrahtete Lösung (ohne Netzzugang)</vt:lpstr>
      <vt:lpstr>Vorsicht bei 220 V Schaltungen und Bastellösungen  VDE-geprüfte Lösungen</vt:lpstr>
      <vt:lpstr>Alternative II – nur lokales Netz</vt:lpstr>
      <vt:lpstr>Lokales Netz</vt:lpstr>
      <vt:lpstr>PowerPoint-Präsentation</vt:lpstr>
      <vt:lpstr>PowerPoint-Präsentation</vt:lpstr>
      <vt:lpstr>Bewertung lokales Netz </vt:lpstr>
      <vt:lpstr>Fernsteuerung über Cloud</vt:lpstr>
      <vt:lpstr>PowerPoint-Präsentation</vt:lpstr>
      <vt:lpstr>PowerPoint-Präsentation</vt:lpstr>
      <vt:lpstr>PowerPoint-Präsentation</vt:lpstr>
      <vt:lpstr>Bewertung Cloudlösung </vt:lpstr>
      <vt:lpstr>Integration mit anderen Clouddiensten</vt:lpstr>
      <vt:lpstr>PowerPoint-Präsentation</vt:lpstr>
      <vt:lpstr>Arduino und IFTTT (If this then that)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79</cp:revision>
  <dcterms:created xsi:type="dcterms:W3CDTF">2021-05-11T17:03:26Z</dcterms:created>
  <dcterms:modified xsi:type="dcterms:W3CDTF">2022-12-11T17:47:09Z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